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330" r:id="rId3"/>
    <p:sldId id="290" r:id="rId4"/>
    <p:sldId id="258" r:id="rId5"/>
    <p:sldId id="294" r:id="rId6"/>
    <p:sldId id="2145705951" r:id="rId7"/>
    <p:sldId id="2145705978" r:id="rId8"/>
    <p:sldId id="2145705953" r:id="rId9"/>
    <p:sldId id="2145705960" r:id="rId10"/>
    <p:sldId id="2145705961" r:id="rId11"/>
    <p:sldId id="2145705962" r:id="rId12"/>
    <p:sldId id="2145705963" r:id="rId13"/>
    <p:sldId id="2145705964" r:id="rId14"/>
    <p:sldId id="2145705965" r:id="rId15"/>
    <p:sldId id="2145705966" r:id="rId16"/>
    <p:sldId id="2145705967" r:id="rId17"/>
    <p:sldId id="2145705958" r:id="rId18"/>
    <p:sldId id="2145705968" r:id="rId19"/>
    <p:sldId id="2145705969" r:id="rId20"/>
    <p:sldId id="2145705970" r:id="rId21"/>
    <p:sldId id="2145705971" r:id="rId22"/>
    <p:sldId id="2145705973" r:id="rId23"/>
    <p:sldId id="2145705972" r:id="rId24"/>
    <p:sldId id="2145705979" r:id="rId25"/>
    <p:sldId id="2145705974" r:id="rId26"/>
    <p:sldId id="2145705975" r:id="rId27"/>
    <p:sldId id="2145705976" r:id="rId28"/>
    <p:sldId id="2145705977" r:id="rId29"/>
    <p:sldId id="309" r:id="rId30"/>
    <p:sldId id="310" r:id="rId31"/>
    <p:sldId id="311" r:id="rId32"/>
    <p:sldId id="312" r:id="rId33"/>
    <p:sldId id="313" r:id="rId34"/>
    <p:sldId id="314" r:id="rId35"/>
    <p:sldId id="315" r:id="rId36"/>
    <p:sldId id="316" r:id="rId37"/>
    <p:sldId id="317" r:id="rId38"/>
    <p:sldId id="318" r:id="rId39"/>
    <p:sldId id="319"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ikRkjFzxOwHA8WAHOV29/jFXnz0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000"/>
    <a:srgbClr val="FFECAF"/>
    <a:srgbClr val="FFE181"/>
    <a:srgbClr val="FFEFBD"/>
    <a:srgbClr val="00DE6F"/>
    <a:srgbClr val="B5F5CC"/>
    <a:srgbClr val="388C54"/>
    <a:srgbClr val="00F67B"/>
    <a:srgbClr val="00D269"/>
    <a:srgbClr val="00F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24" autoAdjust="0"/>
    <p:restoredTop sz="91645" autoAdjust="0"/>
  </p:normalViewPr>
  <p:slideViewPr>
    <p:cSldViewPr snapToGrid="0">
      <p:cViewPr varScale="1">
        <p:scale>
          <a:sx n="80" d="100"/>
          <a:sy n="80" d="100"/>
        </p:scale>
        <p:origin x="1147" y="50"/>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69" Type="http://customschemas.google.com/relationships/presentationmetadata" Target="metadata"/><Relationship Id="rId8" Type="http://schemas.openxmlformats.org/officeDocument/2006/relationships/slide" Target="slides/slide7.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 Id="rId7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CD64B-E641-A796-6ADF-5778CFA40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B55E1-488D-6C6A-A5A2-B2FF59BEC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13307-C82A-F525-4AB1-CA78853BAB5E}"/>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FEB6CCF9-8A97-F962-8B01-53A5B953689F}"/>
              </a:ext>
            </a:extLst>
          </p:cNvPr>
          <p:cNvSpPr>
            <a:spLocks noGrp="1"/>
          </p:cNvSpPr>
          <p:nvPr>
            <p:ph type="sldNum" sz="quarter" idx="5"/>
          </p:nvPr>
        </p:nvSpPr>
        <p:spPr/>
        <p:txBody>
          <a:bodyPr/>
          <a:lstStyle/>
          <a:p>
            <a:fld id="{6A4FF178-7F5C-4C53-AC97-DF4205D97146}" type="slidenum">
              <a:rPr lang="de-CH" smtClean="0"/>
              <a:pPr/>
              <a:t>24</a:t>
            </a:fld>
            <a:endParaRPr lang="de-CH"/>
          </a:p>
        </p:txBody>
      </p:sp>
    </p:spTree>
    <p:extLst>
      <p:ext uri="{BB962C8B-B14F-4D97-AF65-F5344CB8AC3E}">
        <p14:creationId xmlns:p14="http://schemas.microsoft.com/office/powerpoint/2010/main" val="75727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 name="Google Shape;89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7" name="Google Shape;89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1" name="Google Shape;91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2" name="Google Shape;91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1" name="Google Shape;95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2" name="Google Shape;98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6" name="Google Shape;100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3" name="Google Shape;111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4" name="Google Shape;111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2</a:t>
            </a:fld>
            <a:endParaRPr lang="de-CH"/>
          </a:p>
        </p:txBody>
      </p:sp>
    </p:spTree>
    <p:extLst>
      <p:ext uri="{BB962C8B-B14F-4D97-AF65-F5344CB8AC3E}">
        <p14:creationId xmlns:p14="http://schemas.microsoft.com/office/powerpoint/2010/main" val="221824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5" name="Google Shape;115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3</a:t>
            </a:fld>
            <a:endParaRPr lang="de-CH" dirty="0"/>
          </a:p>
        </p:txBody>
      </p:sp>
    </p:spTree>
    <p:extLst>
      <p:ext uri="{BB962C8B-B14F-4D97-AF65-F5344CB8AC3E}">
        <p14:creationId xmlns:p14="http://schemas.microsoft.com/office/powerpoint/2010/main" val="345356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5</a:t>
            </a:fld>
            <a:endParaRPr lang="de-CH"/>
          </a:p>
        </p:txBody>
      </p:sp>
    </p:spTree>
    <p:extLst>
      <p:ext uri="{BB962C8B-B14F-4D97-AF65-F5344CB8AC3E}">
        <p14:creationId xmlns:p14="http://schemas.microsoft.com/office/powerpoint/2010/main" val="489669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C8BA0-230E-EA3A-2A22-CA22A9628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ACF9B-34F8-93CF-2437-B31EBF281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C6F3B-A9CF-65FF-7FF6-581C399606C1}"/>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D91F9F29-1B6F-B9FD-A477-CE3F0D920028}"/>
              </a:ext>
            </a:extLst>
          </p:cNvPr>
          <p:cNvSpPr>
            <a:spLocks noGrp="1"/>
          </p:cNvSpPr>
          <p:nvPr>
            <p:ph type="sldNum" sz="quarter" idx="5"/>
          </p:nvPr>
        </p:nvSpPr>
        <p:spPr/>
        <p:txBody>
          <a:bodyPr/>
          <a:lstStyle/>
          <a:p>
            <a:fld id="{6A4FF178-7F5C-4C53-AC97-DF4205D97146}" type="slidenum">
              <a:rPr lang="de-CH" smtClean="0"/>
              <a:pPr/>
              <a:t>7</a:t>
            </a:fld>
            <a:endParaRPr lang="de-CH"/>
          </a:p>
        </p:txBody>
      </p:sp>
    </p:spTree>
    <p:extLst>
      <p:ext uri="{BB962C8B-B14F-4D97-AF65-F5344CB8AC3E}">
        <p14:creationId xmlns:p14="http://schemas.microsoft.com/office/powerpoint/2010/main" val="2375855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latin typeface="Calibri"/>
                <a:ea typeface="Calibri"/>
                <a:cs typeface="Calibri"/>
                <a:sym typeface="Calibri"/>
              </a:rPr>
              <a:t>-- BOARDS TAB SCREEN</a:t>
            </a:r>
          </a:p>
          <a:p>
            <a:r>
              <a:rPr lang="en-US" sz="1200" b="0" i="0" u="none" strike="noStrike" cap="none" dirty="0">
                <a:solidFill>
                  <a:schemeClr val="dk1"/>
                </a:solidFill>
                <a:latin typeface="Calibri"/>
                <a:ea typeface="Calibri"/>
                <a:cs typeface="Calibri"/>
                <a:sym typeface="Calibri"/>
              </a:rPr>
              <a:t>-- Get Avatar User </a:t>
            </a:r>
          </a:p>
          <a:p>
            <a:r>
              <a:rPr lang="en-US" sz="1200" b="0" i="0" u="none" strike="noStrike" cap="none" dirty="0">
                <a:solidFill>
                  <a:schemeClr val="dk1"/>
                </a:solidFill>
                <a:latin typeface="Calibri"/>
                <a:ea typeface="Calibri"/>
                <a:cs typeface="Calibri"/>
                <a:sym typeface="Calibri"/>
              </a:rPr>
              <a:t>SELECT Id, </a:t>
            </a:r>
            <a:r>
              <a:rPr lang="en-US" sz="1200" b="0" i="0" u="none" strike="noStrike" cap="none" dirty="0" err="1">
                <a:solidFill>
                  <a:schemeClr val="dk1"/>
                </a:solidFill>
                <a:latin typeface="Calibri"/>
                <a:ea typeface="Calibri"/>
                <a:cs typeface="Calibri"/>
                <a:sym typeface="Calibri"/>
              </a:rPr>
              <a:t>PictureUrl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Users </a:t>
            </a:r>
            <a:r>
              <a:rPr lang="en-US" sz="1200" b="0" i="0" u="none" strike="noStrike" cap="none" dirty="0" err="1">
                <a:solidFill>
                  <a:schemeClr val="dk1"/>
                </a:solidFill>
                <a:latin typeface="Calibri"/>
                <a:ea typeface="Calibri"/>
                <a:cs typeface="Calibri"/>
                <a:sym typeface="Calibri"/>
              </a:rPr>
              <a:t>usr</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usr.Id</a:t>
            </a:r>
            <a:r>
              <a:rPr lang="en-US" sz="1200" b="0" i="0" u="none" strike="noStrike" cap="none" dirty="0">
                <a:solidFill>
                  <a:schemeClr val="dk1"/>
                </a:solidFill>
                <a:latin typeface="Calibri"/>
                <a:ea typeface="Calibri"/>
                <a:cs typeface="Calibri"/>
                <a:sym typeface="Calibri"/>
              </a:rPr>
              <a:t> = 1</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the all starred boards by the specific user(id=8).</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usb.UserId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BoardId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brd.BoardStatus</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a:t>
            </a:r>
            <a:r>
              <a:rPr lang="en-US" sz="1200" b="0" i="0" u="none" strike="noStrike" cap="none" dirty="0" err="1">
                <a:solidFill>
                  <a:schemeClr val="dk1"/>
                </a:solidFill>
                <a:latin typeface="Calibri"/>
                <a:ea typeface="Calibri"/>
                <a:cs typeface="Calibri"/>
                <a:sym typeface="Calibri"/>
              </a:rPr>
              <a:t>UserStarredBoard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usb</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Board </a:t>
            </a:r>
            <a:r>
              <a:rPr lang="en-US" sz="1200" b="0" i="0" u="none" strike="noStrike" cap="none" dirty="0" err="1">
                <a:solidFill>
                  <a:schemeClr val="dk1"/>
                </a:solidFill>
                <a:latin typeface="Calibri"/>
                <a:ea typeface="Calibri"/>
                <a:cs typeface="Calibri"/>
                <a:sym typeface="Calibri"/>
              </a:rPr>
              <a:t>brd</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usb.BoardId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UserId</a:t>
            </a:r>
            <a:r>
              <a:rPr lang="en-US" sz="1200" b="0" i="0" u="none" strike="noStrike" cap="none" dirty="0">
                <a:solidFill>
                  <a:schemeClr val="dk1"/>
                </a:solidFill>
                <a:latin typeface="Calibri"/>
                <a:ea typeface="Calibri"/>
                <a:cs typeface="Calibri"/>
                <a:sym typeface="Calibri"/>
              </a:rPr>
              <a:t> = 1 AND </a:t>
            </a:r>
            <a:r>
              <a:rPr lang="en-US" sz="1200" b="0" i="0" u="none" strike="noStrike" cap="none" dirty="0" err="1">
                <a:solidFill>
                  <a:schemeClr val="dk1"/>
                </a:solidFill>
                <a:latin typeface="Calibri"/>
                <a:ea typeface="Calibri"/>
                <a:cs typeface="Calibri"/>
                <a:sym typeface="Calibri"/>
              </a:rPr>
              <a:t>brd.BoardStatus</a:t>
            </a:r>
            <a:r>
              <a:rPr lang="en-US" sz="1200" b="0" i="0" u="none" strike="noStrike" cap="none" dirty="0">
                <a:solidFill>
                  <a:schemeClr val="dk1"/>
                </a:solidFill>
                <a:latin typeface="Calibri"/>
                <a:ea typeface="Calibri"/>
                <a:cs typeface="Calibri"/>
                <a:sym typeface="Calibri"/>
              </a:rPr>
              <a:t> = 'active' AND </a:t>
            </a:r>
            <a:r>
              <a:rPr lang="en-US" sz="1200" b="0" i="0" u="none" strike="noStrike" cap="none" dirty="0" err="1">
                <a:solidFill>
                  <a:schemeClr val="dk1"/>
                </a:solidFill>
                <a:latin typeface="Calibri"/>
                <a:ea typeface="Calibri"/>
                <a:cs typeface="Calibri"/>
                <a:sym typeface="Calibri"/>
              </a:rPr>
              <a:t>usb.StarredBoardsStatus</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usb.CreatedAt</a:t>
            </a:r>
            <a:r>
              <a:rPr lang="en-US" sz="1200" b="0" i="0" u="none" strike="noStrike" cap="none" dirty="0">
                <a:solidFill>
                  <a:schemeClr val="dk1"/>
                </a:solidFill>
                <a:latin typeface="Calibri"/>
                <a:ea typeface="Calibri"/>
                <a:cs typeface="Calibri"/>
                <a:sym typeface="Calibri"/>
              </a:rPr>
              <a:t> DESC;</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recently viewed boards</a:t>
            </a:r>
          </a:p>
          <a:p>
            <a:r>
              <a:rPr lang="en-US" sz="1200" b="0" i="0" u="none" strike="noStrike" cap="none" dirty="0">
                <a:solidFill>
                  <a:schemeClr val="dk1"/>
                </a:solidFill>
                <a:latin typeface="Calibri"/>
                <a:ea typeface="Calibri"/>
                <a:cs typeface="Calibri"/>
                <a:sym typeface="Calibri"/>
              </a:rPr>
              <a:t>-- Get 4 recently viewed boards by specific user(id=1) </a:t>
            </a:r>
          </a:p>
          <a:p>
            <a:r>
              <a:rPr lang="en-US" sz="1200" b="0" i="0" u="none" strike="noStrike" cap="none" dirty="0">
                <a:solidFill>
                  <a:schemeClr val="dk1"/>
                </a:solidFill>
                <a:latin typeface="Calibri"/>
                <a:ea typeface="Calibri"/>
                <a:cs typeface="Calibri"/>
                <a:sym typeface="Calibri"/>
              </a:rPr>
              <a:t>SELECT TOP 4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uvh.AccessedAt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brd.BoardStatus</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Board </a:t>
            </a:r>
            <a:r>
              <a:rPr lang="en-US" sz="1200" b="0" i="0" u="none" strike="noStrike" cap="none" dirty="0" err="1">
                <a:solidFill>
                  <a:schemeClr val="dk1"/>
                </a:solidFill>
                <a:latin typeface="Calibri"/>
                <a:ea typeface="Calibri"/>
                <a:cs typeface="Calibri"/>
                <a:sym typeface="Calibri"/>
              </a:rPr>
              <a:t>brd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UserViewHistory</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uvh</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uvh.OwnerId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uvh.OwnerTypeId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uvh.UserId</a:t>
            </a:r>
            <a:r>
              <a:rPr lang="en-US" sz="1200" b="0" i="0" u="none" strike="noStrike" cap="none" dirty="0">
                <a:solidFill>
                  <a:schemeClr val="dk1"/>
                </a:solidFill>
                <a:latin typeface="Calibri"/>
                <a:ea typeface="Calibri"/>
                <a:cs typeface="Calibri"/>
                <a:sym typeface="Calibri"/>
              </a:rPr>
              <a:t> = 5 AND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'BOARD' AND </a:t>
            </a:r>
            <a:r>
              <a:rPr lang="en-US" sz="1200" b="0" i="0" u="none" strike="noStrike" cap="none" dirty="0" err="1">
                <a:solidFill>
                  <a:schemeClr val="dk1"/>
                </a:solidFill>
                <a:latin typeface="Calibri"/>
                <a:ea typeface="Calibri"/>
                <a:cs typeface="Calibri"/>
                <a:sym typeface="Calibri"/>
              </a:rPr>
              <a:t>brd.BoardStatus</a:t>
            </a:r>
            <a:r>
              <a:rPr lang="en-US" sz="1200" b="0" i="0" u="none" strike="noStrike" cap="none" dirty="0">
                <a:solidFill>
                  <a:schemeClr val="dk1"/>
                </a:solidFill>
                <a:latin typeface="Calibri"/>
                <a:ea typeface="Calibri"/>
                <a:cs typeface="Calibri"/>
                <a:sym typeface="Calibri"/>
              </a:rPr>
              <a:t> = 'active'</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uvh.AccessedAt</a:t>
            </a:r>
            <a:r>
              <a:rPr lang="en-US" sz="1200" b="0" i="0" u="none" strike="noStrike" cap="none" dirty="0">
                <a:solidFill>
                  <a:schemeClr val="dk1"/>
                </a:solidFill>
                <a:latin typeface="Calibri"/>
                <a:ea typeface="Calibri"/>
                <a:cs typeface="Calibri"/>
                <a:sym typeface="Calibri"/>
              </a:rPr>
              <a:t> DESC;</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all workspace that specific User(id=1) is member </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wsp.Id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WorkspaceId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wsp.WorkspaceName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wsp.LogoUrl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Workspace </a:t>
            </a:r>
            <a:r>
              <a:rPr lang="en-US" sz="1200" b="0" i="0" u="none" strike="noStrike" cap="none" dirty="0" err="1">
                <a:solidFill>
                  <a:schemeClr val="dk1"/>
                </a:solidFill>
                <a:latin typeface="Calibri"/>
                <a:ea typeface="Calibri"/>
                <a:cs typeface="Calibri"/>
                <a:sym typeface="Calibri"/>
              </a:rPr>
              <a:t>wsp</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Members </a:t>
            </a:r>
            <a:r>
              <a:rPr lang="en-US" sz="1200" b="0" i="0" u="none" strike="noStrike" cap="none" dirty="0" err="1">
                <a:solidFill>
                  <a:schemeClr val="dk1"/>
                </a:solidFill>
                <a:latin typeface="Calibri"/>
                <a:ea typeface="Calibri"/>
                <a:cs typeface="Calibri"/>
                <a:sym typeface="Calibri"/>
              </a:rPr>
              <a:t>meb</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meb.OwnerId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wsp.Id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meb.OwnerTypeId</a:t>
            </a:r>
            <a:endParaRPr lang="en-US" sz="1200" b="0" i="0" u="none" strike="noStrike" cap="none" dirty="0">
              <a:solidFill>
                <a:schemeClr val="dk1"/>
              </a:solidFill>
              <a:latin typeface="Calibri"/>
              <a:ea typeface="Calibri"/>
              <a:cs typeface="Calibri"/>
              <a:sym typeface="Calibri"/>
            </a:endParaRPr>
          </a:p>
          <a:p>
            <a:r>
              <a:rPr lang="fi-FI" sz="1200" b="0" i="0" u="none" strike="noStrike" cap="none" dirty="0">
                <a:solidFill>
                  <a:schemeClr val="dk1"/>
                </a:solidFill>
                <a:latin typeface="Calibri"/>
                <a:ea typeface="Calibri"/>
                <a:cs typeface="Calibri"/>
                <a:sym typeface="Calibri"/>
              </a:rPr>
              <a:t>JOIN Users usr ON usr.Id = meb.UserId</a:t>
            </a: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'WORKSPACE' AND </a:t>
            </a:r>
            <a:r>
              <a:rPr lang="en-US" sz="1200" b="0" i="0" u="none" strike="noStrike" cap="none" dirty="0" err="1">
                <a:solidFill>
                  <a:schemeClr val="dk1"/>
                </a:solidFill>
                <a:latin typeface="Calibri"/>
                <a:ea typeface="Calibri"/>
                <a:cs typeface="Calibri"/>
                <a:sym typeface="Calibri"/>
              </a:rPr>
              <a:t>meb.UserId</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wsp.CreatedAt</a:t>
            </a:r>
            <a:r>
              <a:rPr lang="en-US" sz="1200" b="0" i="0" u="none" strike="noStrike" cap="none" dirty="0">
                <a:solidFill>
                  <a:schemeClr val="dk1"/>
                </a:solidFill>
                <a:latin typeface="Calibri"/>
                <a:ea typeface="Calibri"/>
                <a:cs typeface="Calibri"/>
                <a:sym typeface="Calibri"/>
              </a:rPr>
              <a:t>;</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list all board that specific User(</a:t>
            </a:r>
            <a:r>
              <a:rPr lang="en-US" sz="1200" b="0" i="0" u="none" strike="noStrike" cap="none" dirty="0" err="1">
                <a:solidFill>
                  <a:schemeClr val="dk1"/>
                </a:solidFill>
                <a:latin typeface="Calibri"/>
                <a:ea typeface="Calibri"/>
                <a:cs typeface="Calibri"/>
                <a:sym typeface="Calibri"/>
              </a:rPr>
              <a:t>i</a:t>
            </a:r>
            <a:r>
              <a:rPr lang="en-US" sz="1200" b="0" i="0" u="none" strike="noStrike" cap="none" dirty="0">
                <a:solidFill>
                  <a:schemeClr val="dk1"/>
                </a:solidFill>
                <a:latin typeface="Calibri"/>
                <a:ea typeface="Calibri"/>
                <a:cs typeface="Calibri"/>
                <a:sym typeface="Calibri"/>
              </a:rPr>
              <a:t>=1) is member for specific Workspace(id=1) </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BoardId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wsp.WorkspaceName</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WorkspaceName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Board </a:t>
            </a:r>
            <a:r>
              <a:rPr lang="en-US" sz="1200" b="0" i="0" u="none" strike="noStrike" cap="none" dirty="0" err="1">
                <a:solidFill>
                  <a:schemeClr val="dk1"/>
                </a:solidFill>
                <a:latin typeface="Calibri"/>
                <a:ea typeface="Calibri"/>
                <a:cs typeface="Calibri"/>
                <a:sym typeface="Calibri"/>
              </a:rPr>
              <a:t>brd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Members </a:t>
            </a:r>
            <a:r>
              <a:rPr lang="en-US" sz="1200" b="0" i="0" u="none" strike="noStrike" cap="none" dirty="0" err="1">
                <a:solidFill>
                  <a:schemeClr val="dk1"/>
                </a:solidFill>
                <a:latin typeface="Calibri"/>
                <a:ea typeface="Calibri"/>
                <a:cs typeface="Calibri"/>
                <a:sym typeface="Calibri"/>
              </a:rPr>
              <a:t>mbr</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mbr.OwnerId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brd.Id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mbr.OwnerTypeId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Workspace </a:t>
            </a:r>
            <a:r>
              <a:rPr lang="en-US" sz="1200" b="0" i="0" u="none" strike="noStrike" cap="none" dirty="0" err="1">
                <a:solidFill>
                  <a:schemeClr val="dk1"/>
                </a:solidFill>
                <a:latin typeface="Calibri"/>
                <a:ea typeface="Calibri"/>
                <a:cs typeface="Calibri"/>
                <a:sym typeface="Calibri"/>
              </a:rPr>
              <a:t>wsp</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brd.WorkspaceId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wsp.Id</a:t>
            </a:r>
            <a:endParaRPr lang="en-US" sz="1200" b="0" i="0" u="none" strike="noStrike" cap="none" dirty="0">
              <a:solidFill>
                <a:schemeClr val="dk1"/>
              </a:solidFill>
              <a:latin typeface="Calibri"/>
              <a:ea typeface="Calibri"/>
              <a:cs typeface="Calibri"/>
              <a:sym typeface="Calibri"/>
            </a:endParaRPr>
          </a:p>
          <a:p>
            <a:r>
              <a:rPr lang="fi-FI" sz="1200" b="0" i="0" u="none" strike="noStrike" cap="none" dirty="0">
                <a:solidFill>
                  <a:schemeClr val="dk1"/>
                </a:solidFill>
                <a:latin typeface="Calibri"/>
                <a:ea typeface="Calibri"/>
                <a:cs typeface="Calibri"/>
                <a:sym typeface="Calibri"/>
              </a:rPr>
              <a:t>JOIN Users usr ON mbr.UserId = usr.Id</a:t>
            </a: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usr.Id</a:t>
            </a:r>
            <a:r>
              <a:rPr lang="en-US" sz="1200" b="0" i="0" u="none" strike="noStrike" cap="none" dirty="0">
                <a:solidFill>
                  <a:schemeClr val="dk1"/>
                </a:solidFill>
                <a:latin typeface="Calibri"/>
                <a:ea typeface="Calibri"/>
                <a:cs typeface="Calibri"/>
                <a:sym typeface="Calibri"/>
              </a:rPr>
              <a:t> = 1 AND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'BOARD' AND </a:t>
            </a:r>
            <a:r>
              <a:rPr lang="en-US" sz="1200" b="0" i="0" u="none" strike="noStrike" cap="none" dirty="0" err="1">
                <a:solidFill>
                  <a:schemeClr val="dk1"/>
                </a:solidFill>
                <a:latin typeface="Calibri"/>
                <a:ea typeface="Calibri"/>
                <a:cs typeface="Calibri"/>
                <a:sym typeface="Calibri"/>
              </a:rPr>
              <a:t>wsp.Id</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brd.CreatedAt</a:t>
            </a:r>
            <a:r>
              <a:rPr lang="en-US" sz="1200" b="0" i="0" u="none" strike="noStrike" cap="none" dirty="0">
                <a:solidFill>
                  <a:schemeClr val="dk1"/>
                </a:solidFill>
                <a:latin typeface="Calibri"/>
                <a:ea typeface="Calibri"/>
                <a:cs typeface="Calibri"/>
                <a:sym typeface="Calibri"/>
              </a:rPr>
              <a: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379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Triều Ngô, Đinh và Tiền Lê là ba triều đại đầu tiên trong lịch sử phong kiến Việt Nam, lần lượt cai trị sau khi chấm dứt thời kỳ Bắc thuộc và trước khi nhà Lý lên ngôi. Triều Ngô (nhà Ngô) do Ngô Quyền thành lập, đánh dấu sự độc lập của Việt Nam. Triều Đinh do Đinh Bộ Lĩnh sáng lập, thống nhất đất nước sau loạn 12 sứ quân, và triều Tiền Lê do Lê Hoàn (Lê Đại Hành) thành lập sau khi Đinh Toàn nhường ngôi cho ông, đánh bại quân Tống xâm lược.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9199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31ACC-32FC-F1B9-90C4-7114907885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3901C-2A32-CE6F-6DE9-0B410AE78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CFD98-8B22-76D8-DA5D-874DCDD559BE}"/>
              </a:ext>
            </a:extLst>
          </p:cNvPr>
          <p:cNvSpPr>
            <a:spLocks noGrp="1"/>
          </p:cNvSpPr>
          <p:nvPr>
            <p:ph type="body" idx="1"/>
          </p:nvPr>
        </p:nvSpPr>
        <p:spPr/>
        <p:txBody>
          <a:bodyPr/>
          <a:lstStyle/>
          <a:p>
            <a:r>
              <a:rPr lang="en-US" sz="1200" b="0" i="0" u="none" strike="noStrike" cap="none" dirty="0">
                <a:solidFill>
                  <a:schemeClr val="dk1"/>
                </a:solidFill>
                <a:latin typeface="Calibri"/>
                <a:ea typeface="Calibri"/>
                <a:cs typeface="Calibri"/>
                <a:sym typeface="Calibri"/>
              </a:rPr>
              <a:t>-- BOARDS TAB SCREEN</a:t>
            </a:r>
          </a:p>
          <a:p>
            <a:r>
              <a:rPr lang="en-US" sz="1200" b="0" i="0" u="none" strike="noStrike" cap="none" dirty="0">
                <a:solidFill>
                  <a:schemeClr val="dk1"/>
                </a:solidFill>
                <a:latin typeface="Calibri"/>
                <a:ea typeface="Calibri"/>
                <a:cs typeface="Calibri"/>
                <a:sym typeface="Calibri"/>
              </a:rPr>
              <a:t>-- Get Avatar User </a:t>
            </a:r>
          </a:p>
          <a:p>
            <a:r>
              <a:rPr lang="en-US" sz="1200" b="0" i="0" u="none" strike="noStrike" cap="none" dirty="0">
                <a:solidFill>
                  <a:schemeClr val="dk1"/>
                </a:solidFill>
                <a:latin typeface="Calibri"/>
                <a:ea typeface="Calibri"/>
                <a:cs typeface="Calibri"/>
                <a:sym typeface="Calibri"/>
              </a:rPr>
              <a:t>SELECT Id, </a:t>
            </a:r>
            <a:r>
              <a:rPr lang="en-US" sz="1200" b="0" i="0" u="none" strike="noStrike" cap="none" dirty="0" err="1">
                <a:solidFill>
                  <a:schemeClr val="dk1"/>
                </a:solidFill>
                <a:latin typeface="Calibri"/>
                <a:ea typeface="Calibri"/>
                <a:cs typeface="Calibri"/>
                <a:sym typeface="Calibri"/>
              </a:rPr>
              <a:t>PictureUrl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Users </a:t>
            </a:r>
            <a:r>
              <a:rPr lang="en-US" sz="1200" b="0" i="0" u="none" strike="noStrike" cap="none" dirty="0" err="1">
                <a:solidFill>
                  <a:schemeClr val="dk1"/>
                </a:solidFill>
                <a:latin typeface="Calibri"/>
                <a:ea typeface="Calibri"/>
                <a:cs typeface="Calibri"/>
                <a:sym typeface="Calibri"/>
              </a:rPr>
              <a:t>usr</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usr.Id</a:t>
            </a:r>
            <a:r>
              <a:rPr lang="en-US" sz="1200" b="0" i="0" u="none" strike="noStrike" cap="none" dirty="0">
                <a:solidFill>
                  <a:schemeClr val="dk1"/>
                </a:solidFill>
                <a:latin typeface="Calibri"/>
                <a:ea typeface="Calibri"/>
                <a:cs typeface="Calibri"/>
                <a:sym typeface="Calibri"/>
              </a:rPr>
              <a:t> = 1</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the all starred boards by the specific user(id=8).</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usb.UserId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BoardId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brd.BoardStatus</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a:t>
            </a:r>
            <a:r>
              <a:rPr lang="en-US" sz="1200" b="0" i="0" u="none" strike="noStrike" cap="none" dirty="0" err="1">
                <a:solidFill>
                  <a:schemeClr val="dk1"/>
                </a:solidFill>
                <a:latin typeface="Calibri"/>
                <a:ea typeface="Calibri"/>
                <a:cs typeface="Calibri"/>
                <a:sym typeface="Calibri"/>
              </a:rPr>
              <a:t>UserStarredBoard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usb</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Board </a:t>
            </a:r>
            <a:r>
              <a:rPr lang="en-US" sz="1200" b="0" i="0" u="none" strike="noStrike" cap="none" dirty="0" err="1">
                <a:solidFill>
                  <a:schemeClr val="dk1"/>
                </a:solidFill>
                <a:latin typeface="Calibri"/>
                <a:ea typeface="Calibri"/>
                <a:cs typeface="Calibri"/>
                <a:sym typeface="Calibri"/>
              </a:rPr>
              <a:t>brd</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usb.BoardId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UserId</a:t>
            </a:r>
            <a:r>
              <a:rPr lang="en-US" sz="1200" b="0" i="0" u="none" strike="noStrike" cap="none" dirty="0">
                <a:solidFill>
                  <a:schemeClr val="dk1"/>
                </a:solidFill>
                <a:latin typeface="Calibri"/>
                <a:ea typeface="Calibri"/>
                <a:cs typeface="Calibri"/>
                <a:sym typeface="Calibri"/>
              </a:rPr>
              <a:t> = 1 AND </a:t>
            </a:r>
            <a:r>
              <a:rPr lang="en-US" sz="1200" b="0" i="0" u="none" strike="noStrike" cap="none" dirty="0" err="1">
                <a:solidFill>
                  <a:schemeClr val="dk1"/>
                </a:solidFill>
                <a:latin typeface="Calibri"/>
                <a:ea typeface="Calibri"/>
                <a:cs typeface="Calibri"/>
                <a:sym typeface="Calibri"/>
              </a:rPr>
              <a:t>brd.BoardStatus</a:t>
            </a:r>
            <a:r>
              <a:rPr lang="en-US" sz="1200" b="0" i="0" u="none" strike="noStrike" cap="none" dirty="0">
                <a:solidFill>
                  <a:schemeClr val="dk1"/>
                </a:solidFill>
                <a:latin typeface="Calibri"/>
                <a:ea typeface="Calibri"/>
                <a:cs typeface="Calibri"/>
                <a:sym typeface="Calibri"/>
              </a:rPr>
              <a:t> = 'active' AND </a:t>
            </a:r>
            <a:r>
              <a:rPr lang="en-US" sz="1200" b="0" i="0" u="none" strike="noStrike" cap="none" dirty="0" err="1">
                <a:solidFill>
                  <a:schemeClr val="dk1"/>
                </a:solidFill>
                <a:latin typeface="Calibri"/>
                <a:ea typeface="Calibri"/>
                <a:cs typeface="Calibri"/>
                <a:sym typeface="Calibri"/>
              </a:rPr>
              <a:t>usb.StarredBoardsStatus</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usb.CreatedAt</a:t>
            </a:r>
            <a:r>
              <a:rPr lang="en-US" sz="1200" b="0" i="0" u="none" strike="noStrike" cap="none" dirty="0">
                <a:solidFill>
                  <a:schemeClr val="dk1"/>
                </a:solidFill>
                <a:latin typeface="Calibri"/>
                <a:ea typeface="Calibri"/>
                <a:cs typeface="Calibri"/>
                <a:sym typeface="Calibri"/>
              </a:rPr>
              <a:t> DESC;</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recently viewed boards</a:t>
            </a:r>
          </a:p>
          <a:p>
            <a:r>
              <a:rPr lang="en-US" sz="1200" b="0" i="0" u="none" strike="noStrike" cap="none" dirty="0">
                <a:solidFill>
                  <a:schemeClr val="dk1"/>
                </a:solidFill>
                <a:latin typeface="Calibri"/>
                <a:ea typeface="Calibri"/>
                <a:cs typeface="Calibri"/>
                <a:sym typeface="Calibri"/>
              </a:rPr>
              <a:t>-- Get 4 recently viewed boards by specific user(id=1) </a:t>
            </a:r>
          </a:p>
          <a:p>
            <a:r>
              <a:rPr lang="en-US" sz="1200" b="0" i="0" u="none" strike="noStrike" cap="none" dirty="0">
                <a:solidFill>
                  <a:schemeClr val="dk1"/>
                </a:solidFill>
                <a:latin typeface="Calibri"/>
                <a:ea typeface="Calibri"/>
                <a:cs typeface="Calibri"/>
                <a:sym typeface="Calibri"/>
              </a:rPr>
              <a:t>SELECT TOP 4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uvh.AccessedAt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brd.BoardStatus</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Board </a:t>
            </a:r>
            <a:r>
              <a:rPr lang="en-US" sz="1200" b="0" i="0" u="none" strike="noStrike" cap="none" dirty="0" err="1">
                <a:solidFill>
                  <a:schemeClr val="dk1"/>
                </a:solidFill>
                <a:latin typeface="Calibri"/>
                <a:ea typeface="Calibri"/>
                <a:cs typeface="Calibri"/>
                <a:sym typeface="Calibri"/>
              </a:rPr>
              <a:t>brd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UserViewHistory</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uvh</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uvh.OwnerId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t>
            </a: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uvh.OwnerTypeId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uvh.UserId</a:t>
            </a:r>
            <a:r>
              <a:rPr lang="en-US" sz="1200" b="0" i="0" u="none" strike="noStrike" cap="none" dirty="0">
                <a:solidFill>
                  <a:schemeClr val="dk1"/>
                </a:solidFill>
                <a:latin typeface="Calibri"/>
                <a:ea typeface="Calibri"/>
                <a:cs typeface="Calibri"/>
                <a:sym typeface="Calibri"/>
              </a:rPr>
              <a:t> = 5 AND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'BOARD' AND </a:t>
            </a:r>
            <a:r>
              <a:rPr lang="en-US" sz="1200" b="0" i="0" u="none" strike="noStrike" cap="none" dirty="0" err="1">
                <a:solidFill>
                  <a:schemeClr val="dk1"/>
                </a:solidFill>
                <a:latin typeface="Calibri"/>
                <a:ea typeface="Calibri"/>
                <a:cs typeface="Calibri"/>
                <a:sym typeface="Calibri"/>
              </a:rPr>
              <a:t>brd.BoardStatus</a:t>
            </a:r>
            <a:r>
              <a:rPr lang="en-US" sz="1200" b="0" i="0" u="none" strike="noStrike" cap="none" dirty="0">
                <a:solidFill>
                  <a:schemeClr val="dk1"/>
                </a:solidFill>
                <a:latin typeface="Calibri"/>
                <a:ea typeface="Calibri"/>
                <a:cs typeface="Calibri"/>
                <a:sym typeface="Calibri"/>
              </a:rPr>
              <a:t> = 'active'</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uvh.AccessedAt</a:t>
            </a:r>
            <a:r>
              <a:rPr lang="en-US" sz="1200" b="0" i="0" u="none" strike="noStrike" cap="none" dirty="0">
                <a:solidFill>
                  <a:schemeClr val="dk1"/>
                </a:solidFill>
                <a:latin typeface="Calibri"/>
                <a:ea typeface="Calibri"/>
                <a:cs typeface="Calibri"/>
                <a:sym typeface="Calibri"/>
              </a:rPr>
              <a:t> DESC;</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all workspace that specific User(id=1) is member </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wsp.Id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WorkspaceId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wsp.WorkspaceName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wsp.LogoUrl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Workspace </a:t>
            </a:r>
            <a:r>
              <a:rPr lang="en-US" sz="1200" b="0" i="0" u="none" strike="noStrike" cap="none" dirty="0" err="1">
                <a:solidFill>
                  <a:schemeClr val="dk1"/>
                </a:solidFill>
                <a:latin typeface="Calibri"/>
                <a:ea typeface="Calibri"/>
                <a:cs typeface="Calibri"/>
                <a:sym typeface="Calibri"/>
              </a:rPr>
              <a:t>wsp</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Members </a:t>
            </a:r>
            <a:r>
              <a:rPr lang="en-US" sz="1200" b="0" i="0" u="none" strike="noStrike" cap="none" dirty="0" err="1">
                <a:solidFill>
                  <a:schemeClr val="dk1"/>
                </a:solidFill>
                <a:latin typeface="Calibri"/>
                <a:ea typeface="Calibri"/>
                <a:cs typeface="Calibri"/>
                <a:sym typeface="Calibri"/>
              </a:rPr>
              <a:t>meb</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meb.OwnerId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wsp.Id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meb.OwnerTypeId</a:t>
            </a:r>
            <a:endParaRPr lang="en-US" sz="1200" b="0" i="0" u="none" strike="noStrike" cap="none" dirty="0">
              <a:solidFill>
                <a:schemeClr val="dk1"/>
              </a:solidFill>
              <a:latin typeface="Calibri"/>
              <a:ea typeface="Calibri"/>
              <a:cs typeface="Calibri"/>
              <a:sym typeface="Calibri"/>
            </a:endParaRPr>
          </a:p>
          <a:p>
            <a:r>
              <a:rPr lang="fi-FI" sz="1200" b="0" i="0" u="none" strike="noStrike" cap="none" dirty="0">
                <a:solidFill>
                  <a:schemeClr val="dk1"/>
                </a:solidFill>
                <a:latin typeface="Calibri"/>
                <a:ea typeface="Calibri"/>
                <a:cs typeface="Calibri"/>
                <a:sym typeface="Calibri"/>
              </a:rPr>
              <a:t>JOIN Users usr ON usr.Id = meb.UserId</a:t>
            </a: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'WORKSPACE' AND </a:t>
            </a:r>
            <a:r>
              <a:rPr lang="en-US" sz="1200" b="0" i="0" u="none" strike="noStrike" cap="none" dirty="0" err="1">
                <a:solidFill>
                  <a:schemeClr val="dk1"/>
                </a:solidFill>
                <a:latin typeface="Calibri"/>
                <a:ea typeface="Calibri"/>
                <a:cs typeface="Calibri"/>
                <a:sym typeface="Calibri"/>
              </a:rPr>
              <a:t>meb.UserId</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wsp.CreatedAt</a:t>
            </a:r>
            <a:r>
              <a:rPr lang="en-US" sz="1200" b="0" i="0" u="none" strike="noStrike" cap="none" dirty="0">
                <a:solidFill>
                  <a:schemeClr val="dk1"/>
                </a:solidFill>
                <a:latin typeface="Calibri"/>
                <a:ea typeface="Calibri"/>
                <a:cs typeface="Calibri"/>
                <a:sym typeface="Calibri"/>
              </a:rPr>
              <a:t>;</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 Get list all board that specific User(</a:t>
            </a:r>
            <a:r>
              <a:rPr lang="en-US" sz="1200" b="0" i="0" u="none" strike="noStrike" cap="none" dirty="0" err="1">
                <a:solidFill>
                  <a:schemeClr val="dk1"/>
                </a:solidFill>
                <a:latin typeface="Calibri"/>
                <a:ea typeface="Calibri"/>
                <a:cs typeface="Calibri"/>
                <a:sym typeface="Calibri"/>
              </a:rPr>
              <a:t>i</a:t>
            </a:r>
            <a:r>
              <a:rPr lang="en-US" sz="1200" b="0" i="0" u="none" strike="noStrike" cap="none" dirty="0">
                <a:solidFill>
                  <a:schemeClr val="dk1"/>
                </a:solidFill>
                <a:latin typeface="Calibri"/>
                <a:ea typeface="Calibri"/>
                <a:cs typeface="Calibri"/>
                <a:sym typeface="Calibri"/>
              </a:rPr>
              <a:t>=1) is member for specific Workspace(id=1) </a:t>
            </a:r>
          </a:p>
          <a:p>
            <a:r>
              <a:rPr lang="en-US" sz="1200" b="0" i="0" u="none" strike="noStrike" cap="none" dirty="0">
                <a:solidFill>
                  <a:schemeClr val="dk1"/>
                </a:solidFill>
                <a:latin typeface="Calibri"/>
                <a:ea typeface="Calibri"/>
                <a:cs typeface="Calibri"/>
                <a:sym typeface="Calibri"/>
              </a:rPr>
              <a:t>SELECT </a:t>
            </a:r>
            <a:r>
              <a:rPr lang="en-US" sz="1200" b="0" i="0" u="none" strike="noStrike" cap="none" dirty="0" err="1">
                <a:solidFill>
                  <a:schemeClr val="dk1"/>
                </a:solidFill>
                <a:latin typeface="Calibri"/>
                <a:ea typeface="Calibri"/>
                <a:cs typeface="Calibri"/>
                <a:sym typeface="Calibri"/>
              </a:rPr>
              <a:t>brd.Id</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BoardId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brd.BoardName</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BoardName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wsp.WorkspaceName</a:t>
            </a:r>
            <a:r>
              <a:rPr lang="en-US" sz="1200" b="0" i="0" u="none" strike="noStrike" cap="none" dirty="0">
                <a:solidFill>
                  <a:schemeClr val="dk1"/>
                </a:solidFill>
                <a:latin typeface="Calibri"/>
                <a:ea typeface="Calibri"/>
                <a:cs typeface="Calibri"/>
                <a:sym typeface="Calibri"/>
              </a:rPr>
              <a:t> AS </a:t>
            </a:r>
            <a:r>
              <a:rPr lang="en-US" sz="1200" b="0" i="0" u="none" strike="noStrike" cap="none" dirty="0" err="1">
                <a:solidFill>
                  <a:schemeClr val="dk1"/>
                </a:solidFill>
                <a:latin typeface="Calibri"/>
                <a:ea typeface="Calibri"/>
                <a:cs typeface="Calibri"/>
                <a:sym typeface="Calibri"/>
              </a:rPr>
              <a:t>WorkspaceName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brd.BackgroundUrl</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FROM Board </a:t>
            </a:r>
            <a:r>
              <a:rPr lang="en-US" sz="1200" b="0" i="0" u="none" strike="noStrike" cap="none" dirty="0" err="1">
                <a:solidFill>
                  <a:schemeClr val="dk1"/>
                </a:solidFill>
                <a:latin typeface="Calibri"/>
                <a:ea typeface="Calibri"/>
                <a:cs typeface="Calibri"/>
                <a:sym typeface="Calibri"/>
              </a:rPr>
              <a:t>brd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Members </a:t>
            </a:r>
            <a:r>
              <a:rPr lang="en-US" sz="1200" b="0" i="0" u="none" strike="noStrike" cap="none" dirty="0" err="1">
                <a:solidFill>
                  <a:schemeClr val="dk1"/>
                </a:solidFill>
                <a:latin typeface="Calibri"/>
                <a:ea typeface="Calibri"/>
                <a:cs typeface="Calibri"/>
                <a:sym typeface="Calibri"/>
              </a:rPr>
              <a:t>mbr</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mbr.OwnerId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brd.Id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a:t>
            </a:r>
            <a:r>
              <a:rPr lang="en-US" sz="1200" b="0" i="0" u="none" strike="noStrike" cap="none" dirty="0" err="1">
                <a:solidFill>
                  <a:schemeClr val="dk1"/>
                </a:solidFill>
                <a:latin typeface="Calibri"/>
                <a:ea typeface="Calibri"/>
                <a:cs typeface="Calibri"/>
                <a:sym typeface="Calibri"/>
              </a:rPr>
              <a:t>OwnerType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owt</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owt.Id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mbr.OwnerTypeId</a:t>
            </a:r>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JOIN Workspace </a:t>
            </a:r>
            <a:r>
              <a:rPr lang="en-US" sz="1200" b="0" i="0" u="none" strike="noStrike" cap="none" dirty="0" err="1">
                <a:solidFill>
                  <a:schemeClr val="dk1"/>
                </a:solidFill>
                <a:latin typeface="Calibri"/>
                <a:ea typeface="Calibri"/>
                <a:cs typeface="Calibri"/>
                <a:sym typeface="Calibri"/>
              </a:rPr>
              <a:t>wsp</a:t>
            </a:r>
            <a:r>
              <a:rPr lang="en-US" sz="1200" b="0" i="0" u="none" strike="noStrike" cap="none" dirty="0">
                <a:solidFill>
                  <a:schemeClr val="dk1"/>
                </a:solidFill>
                <a:latin typeface="Calibri"/>
                <a:ea typeface="Calibri"/>
                <a:cs typeface="Calibri"/>
                <a:sym typeface="Calibri"/>
              </a:rPr>
              <a:t> ON </a:t>
            </a:r>
            <a:r>
              <a:rPr lang="en-US" sz="1200" b="0" i="0" u="none" strike="noStrike" cap="none" dirty="0" err="1">
                <a:solidFill>
                  <a:schemeClr val="dk1"/>
                </a:solidFill>
                <a:latin typeface="Calibri"/>
                <a:ea typeface="Calibri"/>
                <a:cs typeface="Calibri"/>
                <a:sym typeface="Calibri"/>
              </a:rPr>
              <a:t>brd.WorkspaceId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wsp.Id</a:t>
            </a:r>
            <a:endParaRPr lang="en-US" sz="1200" b="0" i="0" u="none" strike="noStrike" cap="none" dirty="0">
              <a:solidFill>
                <a:schemeClr val="dk1"/>
              </a:solidFill>
              <a:latin typeface="Calibri"/>
              <a:ea typeface="Calibri"/>
              <a:cs typeface="Calibri"/>
              <a:sym typeface="Calibri"/>
            </a:endParaRPr>
          </a:p>
          <a:p>
            <a:r>
              <a:rPr lang="fi-FI" sz="1200" b="0" i="0" u="none" strike="noStrike" cap="none" dirty="0">
                <a:solidFill>
                  <a:schemeClr val="dk1"/>
                </a:solidFill>
                <a:latin typeface="Calibri"/>
                <a:ea typeface="Calibri"/>
                <a:cs typeface="Calibri"/>
                <a:sym typeface="Calibri"/>
              </a:rPr>
              <a:t>JOIN Users usr ON mbr.UserId = usr.Id</a:t>
            </a:r>
          </a:p>
          <a:p>
            <a:r>
              <a:rPr lang="en-US" sz="1200" b="0" i="0" u="none" strike="noStrike" cap="none" dirty="0">
                <a:solidFill>
                  <a:schemeClr val="dk1"/>
                </a:solidFill>
                <a:latin typeface="Calibri"/>
                <a:ea typeface="Calibri"/>
                <a:cs typeface="Calibri"/>
                <a:sym typeface="Calibri"/>
              </a:rPr>
              <a:t>WHERE </a:t>
            </a:r>
            <a:r>
              <a:rPr lang="en-US" sz="1200" b="0" i="0" u="none" strike="noStrike" cap="none" dirty="0" err="1">
                <a:solidFill>
                  <a:schemeClr val="dk1"/>
                </a:solidFill>
                <a:latin typeface="Calibri"/>
                <a:ea typeface="Calibri"/>
                <a:cs typeface="Calibri"/>
                <a:sym typeface="Calibri"/>
              </a:rPr>
              <a:t>usr.Id</a:t>
            </a:r>
            <a:r>
              <a:rPr lang="en-US" sz="1200" b="0" i="0" u="none" strike="noStrike" cap="none" dirty="0">
                <a:solidFill>
                  <a:schemeClr val="dk1"/>
                </a:solidFill>
                <a:latin typeface="Calibri"/>
                <a:ea typeface="Calibri"/>
                <a:cs typeface="Calibri"/>
                <a:sym typeface="Calibri"/>
              </a:rPr>
              <a:t> = 1 AND </a:t>
            </a:r>
            <a:r>
              <a:rPr lang="en-US" sz="1200" b="0" i="0" u="none" strike="noStrike" cap="none" dirty="0" err="1">
                <a:solidFill>
                  <a:schemeClr val="dk1"/>
                </a:solidFill>
                <a:latin typeface="Calibri"/>
                <a:ea typeface="Calibri"/>
                <a:cs typeface="Calibri"/>
                <a:sym typeface="Calibri"/>
              </a:rPr>
              <a:t>owt.OwnerTypeValue</a:t>
            </a:r>
            <a:r>
              <a:rPr lang="en-US" sz="1200" b="0" i="0" u="none" strike="noStrike" cap="none" dirty="0">
                <a:solidFill>
                  <a:schemeClr val="dk1"/>
                </a:solidFill>
                <a:latin typeface="Calibri"/>
                <a:ea typeface="Calibri"/>
                <a:cs typeface="Calibri"/>
                <a:sym typeface="Calibri"/>
              </a:rPr>
              <a:t> = 'BOARD' AND </a:t>
            </a:r>
            <a:r>
              <a:rPr lang="en-US" sz="1200" b="0" i="0" u="none" strike="noStrike" cap="none" dirty="0" err="1">
                <a:solidFill>
                  <a:schemeClr val="dk1"/>
                </a:solidFill>
                <a:latin typeface="Calibri"/>
                <a:ea typeface="Calibri"/>
                <a:cs typeface="Calibri"/>
                <a:sym typeface="Calibri"/>
              </a:rPr>
              <a:t>wsp.Id</a:t>
            </a:r>
            <a:r>
              <a:rPr lang="en-US" sz="1200" b="0" i="0" u="none" strike="noStrike" cap="none" dirty="0">
                <a:solidFill>
                  <a:schemeClr val="dk1"/>
                </a:solidFill>
                <a:latin typeface="Calibri"/>
                <a:ea typeface="Calibri"/>
                <a:cs typeface="Calibri"/>
                <a:sym typeface="Calibri"/>
              </a:rPr>
              <a:t> = 1</a:t>
            </a:r>
          </a:p>
          <a:p>
            <a:r>
              <a:rPr lang="en-US" sz="1200" b="0" i="0" u="none" strike="noStrike" cap="none" dirty="0">
                <a:solidFill>
                  <a:schemeClr val="dk1"/>
                </a:solidFill>
                <a:latin typeface="Calibri"/>
                <a:ea typeface="Calibri"/>
                <a:cs typeface="Calibri"/>
                <a:sym typeface="Calibri"/>
              </a:rPr>
              <a:t>ORDER BY </a:t>
            </a:r>
            <a:r>
              <a:rPr lang="en-US" sz="1200" b="0" i="0" u="none" strike="noStrike" cap="none" dirty="0" err="1">
                <a:solidFill>
                  <a:schemeClr val="dk1"/>
                </a:solidFill>
                <a:latin typeface="Calibri"/>
                <a:ea typeface="Calibri"/>
                <a:cs typeface="Calibri"/>
                <a:sym typeface="Calibri"/>
              </a:rPr>
              <a:t>brd.CreatedAt</a:t>
            </a:r>
            <a:r>
              <a:rPr lang="en-US" sz="1200" b="0" i="0" u="none" strike="noStrike" cap="none" dirty="0">
                <a:solidFill>
                  <a:schemeClr val="dk1"/>
                </a:solidFill>
                <a:latin typeface="Calibri"/>
                <a:ea typeface="Calibri"/>
                <a:cs typeface="Calibri"/>
                <a:sym typeface="Calibri"/>
              </a:rPr>
              <a:t>;</a:t>
            </a:r>
            <a:endParaRPr lang="en-US" dirty="0"/>
          </a:p>
        </p:txBody>
      </p:sp>
      <p:sp>
        <p:nvSpPr>
          <p:cNvPr id="4" name="Slide Number Placeholder 3">
            <a:extLst>
              <a:ext uri="{FF2B5EF4-FFF2-40B4-BE49-F238E27FC236}">
                <a16:creationId xmlns:a16="http://schemas.microsoft.com/office/drawing/2014/main" id="{66E5599E-D032-3110-C4D0-0A799E56CAB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1618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7.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7.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7.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7.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 / End">
  <p:cSld name="Intro / End">
    <p:spTree>
      <p:nvGrpSpPr>
        <p:cNvPr id="1" name="Shape 15"/>
        <p:cNvGrpSpPr/>
        <p:nvPr/>
      </p:nvGrpSpPr>
      <p:grpSpPr>
        <a:xfrm>
          <a:off x="0" y="0"/>
          <a:ext cx="0" cy="0"/>
          <a:chOff x="0" y="0"/>
          <a:chExt cx="0" cy="0"/>
        </a:xfrm>
      </p:grpSpPr>
      <p:sp>
        <p:nvSpPr>
          <p:cNvPr id="16" name="Google Shape;16;p23"/>
          <p:cNvSpPr/>
          <p:nvPr/>
        </p:nvSpPr>
        <p:spPr>
          <a:xfrm>
            <a:off x="0" y="1098000"/>
            <a:ext cx="12192000" cy="5760000"/>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spcBef>
                <a:spcPts val="0"/>
              </a:spcBef>
              <a:spcAft>
                <a:spcPts val="0"/>
              </a:spcAft>
              <a:buNone/>
            </a:pPr>
            <a:endParaRPr sz="1600" b="0" i="0" u="none" strike="noStrike" cap="none">
              <a:solidFill>
                <a:schemeClr val="lt1"/>
              </a:solidFill>
              <a:latin typeface="Arial"/>
              <a:ea typeface="Arial"/>
              <a:cs typeface="Arial"/>
              <a:sym typeface="Arial"/>
            </a:endParaRPr>
          </a:p>
        </p:txBody>
      </p:sp>
      <p:grpSp>
        <p:nvGrpSpPr>
          <p:cNvPr id="17" name="Google Shape;17;p23"/>
          <p:cNvGrpSpPr/>
          <p:nvPr/>
        </p:nvGrpSpPr>
        <p:grpSpPr>
          <a:xfrm>
            <a:off x="2424000" y="3370961"/>
            <a:ext cx="7489526" cy="1214079"/>
            <a:chOff x="2424000" y="3370961"/>
            <a:chExt cx="7489526" cy="1214079"/>
          </a:xfrm>
        </p:grpSpPr>
        <p:pic>
          <p:nvPicPr>
            <p:cNvPr id="18" name="Google Shape;18;p23"/>
            <p:cNvPicPr preferRelativeResize="0"/>
            <p:nvPr/>
          </p:nvPicPr>
          <p:blipFill rotWithShape="1">
            <a:blip r:embed="rId2">
              <a:alphaModFix/>
            </a:blip>
            <a:srcRect/>
            <a:stretch/>
          </p:blipFill>
          <p:spPr>
            <a:xfrm>
              <a:off x="2424000" y="3370961"/>
              <a:ext cx="7489526" cy="432000"/>
            </a:xfrm>
            <a:prstGeom prst="rect">
              <a:avLst/>
            </a:prstGeom>
            <a:noFill/>
            <a:ln>
              <a:noFill/>
            </a:ln>
          </p:spPr>
        </p:pic>
        <p:pic>
          <p:nvPicPr>
            <p:cNvPr id="19" name="Google Shape;19;p23"/>
            <p:cNvPicPr preferRelativeResize="0"/>
            <p:nvPr/>
          </p:nvPicPr>
          <p:blipFill rotWithShape="1">
            <a:blip r:embed="rId3">
              <a:alphaModFix/>
            </a:blip>
            <a:srcRect/>
            <a:stretch/>
          </p:blipFill>
          <p:spPr>
            <a:xfrm>
              <a:off x="2681512" y="4351040"/>
              <a:ext cx="6828977" cy="23400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mp; text with 1/4 image">
  <p:cSld name="Title, subtitle &amp; text with 1/4 image">
    <p:spTree>
      <p:nvGrpSpPr>
        <p:cNvPr id="1" name="Shape 74"/>
        <p:cNvGrpSpPr/>
        <p:nvPr/>
      </p:nvGrpSpPr>
      <p:grpSpPr>
        <a:xfrm>
          <a:off x="0" y="0"/>
          <a:ext cx="0" cy="0"/>
          <a:chOff x="0" y="0"/>
          <a:chExt cx="0" cy="0"/>
        </a:xfrm>
      </p:grpSpPr>
      <p:sp>
        <p:nvSpPr>
          <p:cNvPr id="75" name="Google Shape;75;p35"/>
          <p:cNvSpPr>
            <a:spLocks noGrp="1"/>
          </p:cNvSpPr>
          <p:nvPr>
            <p:ph type="pic" idx="2"/>
          </p:nvPr>
        </p:nvSpPr>
        <p:spPr>
          <a:xfrm>
            <a:off x="9146400" y="1098000"/>
            <a:ext cx="3045600" cy="5760000"/>
          </a:xfrm>
          <a:prstGeom prst="rect">
            <a:avLst/>
          </a:prstGeom>
          <a:solidFill>
            <a:srgbClr val="F2F2F2"/>
          </a:solidFill>
          <a:ln>
            <a:noFill/>
          </a:ln>
        </p:spPr>
      </p:sp>
      <p:sp>
        <p:nvSpPr>
          <p:cNvPr id="76" name="Google Shape;76;p35"/>
          <p:cNvSpPr txBox="1">
            <a:spLocks noGrp="1"/>
          </p:cNvSpPr>
          <p:nvPr>
            <p:ph type="body" idx="1"/>
          </p:nvPr>
        </p:nvSpPr>
        <p:spPr>
          <a:xfrm>
            <a:off x="431999" y="2160000"/>
            <a:ext cx="8285287" cy="4267789"/>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5"/>
          <p:cNvSpPr txBox="1">
            <a:spLocks noGrp="1"/>
          </p:cNvSpPr>
          <p:nvPr>
            <p:ph type="body" idx="3"/>
          </p:nvPr>
        </p:nvSpPr>
        <p:spPr>
          <a:xfrm>
            <a:off x="431999" y="1530000"/>
            <a:ext cx="828655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35"/>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guide id="7" pos="5492">
          <p15:clr>
            <a:srgbClr val="FBAE40"/>
          </p15:clr>
        </p15:guide>
        <p15:guide id="8" pos="576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mp; text with 1/3 image + white space for logo">
  <p:cSld name="Title, subtitle &amp; text with 1/3 image + white space for logo">
    <p:spTree>
      <p:nvGrpSpPr>
        <p:cNvPr id="1" name="Shape 79"/>
        <p:cNvGrpSpPr/>
        <p:nvPr/>
      </p:nvGrpSpPr>
      <p:grpSpPr>
        <a:xfrm>
          <a:off x="0" y="0"/>
          <a:ext cx="0" cy="0"/>
          <a:chOff x="0" y="0"/>
          <a:chExt cx="0" cy="0"/>
        </a:xfrm>
      </p:grpSpPr>
      <p:sp>
        <p:nvSpPr>
          <p:cNvPr id="80" name="Google Shape;80;p36"/>
          <p:cNvSpPr>
            <a:spLocks noGrp="1"/>
          </p:cNvSpPr>
          <p:nvPr>
            <p:ph type="pic" idx="2"/>
          </p:nvPr>
        </p:nvSpPr>
        <p:spPr>
          <a:xfrm>
            <a:off x="8127598" y="1098000"/>
            <a:ext cx="4064402" cy="5760000"/>
          </a:xfrm>
          <a:prstGeom prst="rect">
            <a:avLst/>
          </a:prstGeom>
          <a:solidFill>
            <a:srgbClr val="F2F2F2"/>
          </a:solidFill>
          <a:ln>
            <a:noFill/>
          </a:ln>
        </p:spPr>
      </p:sp>
      <p:sp>
        <p:nvSpPr>
          <p:cNvPr id="81" name="Google Shape;81;p36"/>
          <p:cNvSpPr txBox="1">
            <a:spLocks noGrp="1"/>
          </p:cNvSpPr>
          <p:nvPr>
            <p:ph type="body" idx="1"/>
          </p:nvPr>
        </p:nvSpPr>
        <p:spPr>
          <a:xfrm>
            <a:off x="431999" y="2160000"/>
            <a:ext cx="7263999" cy="4267789"/>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6"/>
          <p:cNvSpPr txBox="1">
            <a:spLocks noGrp="1"/>
          </p:cNvSpPr>
          <p:nvPr>
            <p:ph type="body" idx="3"/>
          </p:nvPr>
        </p:nvSpPr>
        <p:spPr>
          <a:xfrm>
            <a:off x="431999" y="1530000"/>
            <a:ext cx="7263999"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6"/>
          <p:cNvSpPr txBox="1">
            <a:spLocks noGrp="1"/>
          </p:cNvSpPr>
          <p:nvPr>
            <p:ph type="body" idx="4"/>
          </p:nvPr>
        </p:nvSpPr>
        <p:spPr>
          <a:xfrm>
            <a:off x="8581425" y="5131789"/>
            <a:ext cx="3178576" cy="1296000"/>
          </a:xfrm>
          <a:prstGeom prst="rect">
            <a:avLst/>
          </a:prstGeom>
          <a:solidFill>
            <a:schemeClr val="lt1"/>
          </a:solid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00"/>
              <a:buNone/>
              <a:defRPr sz="100">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36"/>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guide id="7" pos="4848">
          <p15:clr>
            <a:srgbClr val="FBAE40"/>
          </p15:clr>
        </p15:guide>
        <p15:guide id="8" pos="51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amp; 2 texts with 1/4 image">
  <p:cSld name="Title, subtitle &amp; 2 texts with 1/4 image">
    <p:spTree>
      <p:nvGrpSpPr>
        <p:cNvPr id="1" name="Shape 85"/>
        <p:cNvGrpSpPr/>
        <p:nvPr/>
      </p:nvGrpSpPr>
      <p:grpSpPr>
        <a:xfrm>
          <a:off x="0" y="0"/>
          <a:ext cx="0" cy="0"/>
          <a:chOff x="0" y="0"/>
          <a:chExt cx="0" cy="0"/>
        </a:xfrm>
      </p:grpSpPr>
      <p:sp>
        <p:nvSpPr>
          <p:cNvPr id="86" name="Google Shape;86;p37"/>
          <p:cNvSpPr>
            <a:spLocks noGrp="1"/>
          </p:cNvSpPr>
          <p:nvPr>
            <p:ph type="pic" idx="2"/>
          </p:nvPr>
        </p:nvSpPr>
        <p:spPr>
          <a:xfrm>
            <a:off x="9146400" y="1098000"/>
            <a:ext cx="3045600" cy="5760000"/>
          </a:xfrm>
          <a:prstGeom prst="rect">
            <a:avLst/>
          </a:prstGeom>
          <a:solidFill>
            <a:srgbClr val="F2F2F2"/>
          </a:solidFill>
          <a:ln>
            <a:noFill/>
          </a:ln>
        </p:spPr>
      </p:sp>
      <p:sp>
        <p:nvSpPr>
          <p:cNvPr id="87" name="Google Shape;87;p37"/>
          <p:cNvSpPr txBox="1">
            <a:spLocks noGrp="1"/>
          </p:cNvSpPr>
          <p:nvPr>
            <p:ph type="body" idx="1"/>
          </p:nvPr>
        </p:nvSpPr>
        <p:spPr>
          <a:xfrm>
            <a:off x="431998" y="2157413"/>
            <a:ext cx="3928356" cy="4270375"/>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37"/>
          <p:cNvSpPr txBox="1">
            <a:spLocks noGrp="1"/>
          </p:cNvSpPr>
          <p:nvPr>
            <p:ph type="body" idx="3"/>
          </p:nvPr>
        </p:nvSpPr>
        <p:spPr>
          <a:xfrm>
            <a:off x="431998" y="1530000"/>
            <a:ext cx="3928356"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7"/>
          <p:cNvSpPr txBox="1">
            <a:spLocks noGrp="1"/>
          </p:cNvSpPr>
          <p:nvPr>
            <p:ph type="body" idx="4"/>
          </p:nvPr>
        </p:nvSpPr>
        <p:spPr>
          <a:xfrm>
            <a:off x="4792355" y="2157413"/>
            <a:ext cx="3924931" cy="4270375"/>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37"/>
          <p:cNvSpPr txBox="1">
            <a:spLocks noGrp="1"/>
          </p:cNvSpPr>
          <p:nvPr>
            <p:ph type="body" idx="5"/>
          </p:nvPr>
        </p:nvSpPr>
        <p:spPr>
          <a:xfrm>
            <a:off x="4792355" y="1530000"/>
            <a:ext cx="392493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37"/>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orient="horz" pos="1359">
          <p15:clr>
            <a:srgbClr val="FBAE40"/>
          </p15:clr>
        </p15:guide>
        <p15:guide id="6" pos="5490">
          <p15:clr>
            <a:srgbClr val="FBAE40"/>
          </p15:clr>
        </p15:guide>
        <p15:guide id="7" pos="5760">
          <p15:clr>
            <a:srgbClr val="FBAE40"/>
          </p15:clr>
        </p15:guide>
        <p15:guide id="8" pos="3018">
          <p15:clr>
            <a:srgbClr val="FBAE40"/>
          </p15:clr>
        </p15:guide>
        <p15:guide id="9" pos="27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92"/>
        <p:cNvGrpSpPr/>
        <p:nvPr/>
      </p:nvGrpSpPr>
      <p:grpSpPr>
        <a:xfrm>
          <a:off x="0" y="0"/>
          <a:ext cx="0" cy="0"/>
          <a:chOff x="0" y="0"/>
          <a:chExt cx="0" cy="0"/>
        </a:xfrm>
      </p:grpSpPr>
      <p:sp>
        <p:nvSpPr>
          <p:cNvPr id="93" name="Google Shape;93;p38"/>
          <p:cNvSpPr>
            <a:spLocks noGrp="1"/>
          </p:cNvSpPr>
          <p:nvPr>
            <p:ph type="pic" idx="2"/>
          </p:nvPr>
        </p:nvSpPr>
        <p:spPr>
          <a:xfrm>
            <a:off x="0" y="1098000"/>
            <a:ext cx="6096000" cy="5760000"/>
          </a:xfrm>
          <a:prstGeom prst="rect">
            <a:avLst/>
          </a:prstGeom>
          <a:solidFill>
            <a:srgbClr val="F2F2F2"/>
          </a:solidFill>
          <a:ln>
            <a:noFill/>
          </a:ln>
        </p:spPr>
      </p:sp>
      <p:sp>
        <p:nvSpPr>
          <p:cNvPr id="94" name="Google Shape;94;p38"/>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8"/>
          <p:cNvSpPr txBox="1">
            <a:spLocks noGrp="1"/>
          </p:cNvSpPr>
          <p:nvPr>
            <p:ph type="body" idx="1"/>
          </p:nvPr>
        </p:nvSpPr>
        <p:spPr>
          <a:xfrm>
            <a:off x="6529187" y="1528763"/>
            <a:ext cx="5232602" cy="4896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8"/>
          <p:cNvSpPr txBox="1">
            <a:spLocks noGrp="1"/>
          </p:cNvSpPr>
          <p:nvPr>
            <p:ph type="body" idx="3"/>
          </p:nvPr>
        </p:nvSpPr>
        <p:spPr>
          <a:xfrm>
            <a:off x="864001" y="4365382"/>
            <a:ext cx="4798800" cy="2062406"/>
          </a:xfrm>
          <a:prstGeom prst="rect">
            <a:avLst/>
          </a:prstGeom>
          <a:solidFill>
            <a:schemeClr val="dk2">
              <a:alpha val="84705"/>
            </a:schemeClr>
          </a:solidFill>
          <a:ln>
            <a:noFill/>
          </a:ln>
        </p:spPr>
        <p:txBody>
          <a:bodyPr spcFirstLastPara="1" wrap="square" lIns="288000" tIns="288000" rIns="288000" bIns="288000" anchor="b" anchorCtr="0">
            <a:spAutoFit/>
          </a:bodyPr>
          <a:lstStyle>
            <a:lvl1pPr marL="457200" lvl="0" indent="-228600" algn="l">
              <a:lnSpc>
                <a:spcPct val="100000"/>
              </a:lnSpc>
              <a:spcBef>
                <a:spcPts val="0"/>
              </a:spcBef>
              <a:spcAft>
                <a:spcPts val="0"/>
              </a:spcAft>
              <a:buSzPts val="1600"/>
              <a:buNone/>
              <a:defRPr sz="1600">
                <a:solidFill>
                  <a:schemeClr val="lt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38"/>
          <p:cNvSpPr txBox="1">
            <a:spLocks noGrp="1"/>
          </p:cNvSpPr>
          <p:nvPr>
            <p:ph type="body" idx="4"/>
          </p:nvPr>
        </p:nvSpPr>
        <p:spPr>
          <a:xfrm>
            <a:off x="864001" y="4238556"/>
            <a:ext cx="288000" cy="253652"/>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00"/>
              <a:buNone/>
              <a:defRPr sz="100">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38"/>
          <p:cNvSpPr txBox="1">
            <a:spLocks noGrp="1"/>
          </p:cNvSpPr>
          <p:nvPr>
            <p:ph type="body" idx="5"/>
          </p:nvPr>
        </p:nvSpPr>
        <p:spPr>
          <a:xfrm rot="10800000">
            <a:off x="5374801" y="6292522"/>
            <a:ext cx="288000" cy="253652"/>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00"/>
              <a:buNone/>
              <a:defRPr sz="100">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963">
          <p15:clr>
            <a:srgbClr val="FBAE40"/>
          </p15:clr>
        </p15:guide>
        <p15:guide id="3" pos="270">
          <p15:clr>
            <a:srgbClr val="FBAE40"/>
          </p15:clr>
        </p15:guide>
        <p15:guide id="4" orient="horz" pos="692">
          <p15:clr>
            <a:srgbClr val="FBAE40"/>
          </p15:clr>
        </p15:guide>
        <p15:guide id="5" orient="horz" pos="4049">
          <p15:clr>
            <a:srgbClr val="FBAE40"/>
          </p15:clr>
        </p15:guide>
        <p15:guide id="6" pos="7409">
          <p15:clr>
            <a:srgbClr val="FBAE40"/>
          </p15:clr>
        </p15:guide>
        <p15:guide id="7" pos="41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text with image banner">
  <p:cSld name="Title &amp; text with image banner">
    <p:spTree>
      <p:nvGrpSpPr>
        <p:cNvPr id="1" name="Shape 99"/>
        <p:cNvGrpSpPr/>
        <p:nvPr/>
      </p:nvGrpSpPr>
      <p:grpSpPr>
        <a:xfrm>
          <a:off x="0" y="0"/>
          <a:ext cx="0" cy="0"/>
          <a:chOff x="0" y="0"/>
          <a:chExt cx="0" cy="0"/>
        </a:xfrm>
      </p:grpSpPr>
      <p:sp>
        <p:nvSpPr>
          <p:cNvPr id="100" name="Google Shape;100;p39"/>
          <p:cNvSpPr>
            <a:spLocks noGrp="1"/>
          </p:cNvSpPr>
          <p:nvPr>
            <p:ph type="pic" idx="2"/>
          </p:nvPr>
        </p:nvSpPr>
        <p:spPr>
          <a:xfrm>
            <a:off x="0" y="1098000"/>
            <a:ext cx="12192000" cy="1944000"/>
          </a:xfrm>
          <a:prstGeom prst="rect">
            <a:avLst/>
          </a:prstGeom>
          <a:solidFill>
            <a:srgbClr val="F2F2F2"/>
          </a:solidFill>
          <a:ln>
            <a:noFill/>
          </a:ln>
        </p:spPr>
      </p:sp>
      <p:sp>
        <p:nvSpPr>
          <p:cNvPr id="101" name="Google Shape;101;p39"/>
          <p:cNvSpPr txBox="1">
            <a:spLocks noGrp="1"/>
          </p:cNvSpPr>
          <p:nvPr>
            <p:ph type="body" idx="1"/>
          </p:nvPr>
        </p:nvSpPr>
        <p:spPr>
          <a:xfrm>
            <a:off x="431999" y="3475239"/>
            <a:ext cx="11329789" cy="2952549"/>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39"/>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916">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218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ood slide / full-screen">
  <p:cSld name="Mood slide / full-screen">
    <p:spTree>
      <p:nvGrpSpPr>
        <p:cNvPr id="1" name="Shape 103"/>
        <p:cNvGrpSpPr/>
        <p:nvPr/>
      </p:nvGrpSpPr>
      <p:grpSpPr>
        <a:xfrm>
          <a:off x="0" y="0"/>
          <a:ext cx="0" cy="0"/>
          <a:chOff x="0" y="0"/>
          <a:chExt cx="0" cy="0"/>
        </a:xfrm>
      </p:grpSpPr>
      <p:sp>
        <p:nvSpPr>
          <p:cNvPr id="104" name="Google Shape;104;p40"/>
          <p:cNvSpPr>
            <a:spLocks noGrp="1"/>
          </p:cNvSpPr>
          <p:nvPr>
            <p:ph type="pic" idx="2"/>
          </p:nvPr>
        </p:nvSpPr>
        <p:spPr>
          <a:xfrm>
            <a:off x="0" y="0"/>
            <a:ext cx="12192000" cy="6858000"/>
          </a:xfrm>
          <a:prstGeom prst="rect">
            <a:avLst/>
          </a:prstGeom>
          <a:solidFill>
            <a:srgbClr val="F2F2F2"/>
          </a:solidFill>
          <a:ln>
            <a:noFill/>
          </a:ln>
        </p:spPr>
      </p:sp>
      <p:sp>
        <p:nvSpPr>
          <p:cNvPr id="105" name="Google Shape;105;p40"/>
          <p:cNvSpPr txBox="1">
            <a:spLocks noGrp="1"/>
          </p:cNvSpPr>
          <p:nvPr>
            <p:ph type="body" idx="1"/>
          </p:nvPr>
        </p:nvSpPr>
        <p:spPr>
          <a:xfrm>
            <a:off x="432000" y="1098000"/>
            <a:ext cx="8640000" cy="1487991"/>
          </a:xfrm>
          <a:prstGeom prst="rect">
            <a:avLst/>
          </a:prstGeom>
          <a:solidFill>
            <a:schemeClr val="dk2">
              <a:alpha val="84705"/>
            </a:schemeClr>
          </a:solidFill>
          <a:ln>
            <a:noFill/>
          </a:ln>
        </p:spPr>
        <p:txBody>
          <a:bodyPr spcFirstLastPara="1" wrap="square" lIns="432000" tIns="432000" rIns="432000" bIns="432000" anchor="t" anchorCtr="0">
            <a:spAutoFit/>
          </a:bodyPr>
          <a:lstStyle>
            <a:lvl1pPr marL="457200" lvl="0" indent="-228600" algn="l">
              <a:lnSpc>
                <a:spcPct val="100000"/>
              </a:lnSpc>
              <a:spcBef>
                <a:spcPts val="0"/>
              </a:spcBef>
              <a:spcAft>
                <a:spcPts val="0"/>
              </a:spcAft>
              <a:buSzPts val="4000"/>
              <a:buNone/>
              <a:defRPr sz="4000" b="1">
                <a:solidFill>
                  <a:schemeClr val="lt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40"/>
          <p:cNvSpPr txBox="1">
            <a:spLocks noGrp="1"/>
          </p:cNvSpPr>
          <p:nvPr>
            <p:ph type="body" idx="3"/>
          </p:nvPr>
        </p:nvSpPr>
        <p:spPr>
          <a:xfrm>
            <a:off x="10841432" y="172618"/>
            <a:ext cx="1350568" cy="68436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00"/>
              <a:buNone/>
              <a:defRPr sz="100">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270">
          <p15:clr>
            <a:srgbClr val="FBAE40"/>
          </p15:clr>
        </p15:guide>
        <p15:guide id="2" pos="571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articipant 2x">
  <p:cSld name="Participant 2x">
    <p:spTree>
      <p:nvGrpSpPr>
        <p:cNvPr id="1" name="Shape 107"/>
        <p:cNvGrpSpPr/>
        <p:nvPr/>
      </p:nvGrpSpPr>
      <p:grpSpPr>
        <a:xfrm>
          <a:off x="0" y="0"/>
          <a:ext cx="0" cy="0"/>
          <a:chOff x="0" y="0"/>
          <a:chExt cx="0" cy="0"/>
        </a:xfrm>
      </p:grpSpPr>
      <p:sp>
        <p:nvSpPr>
          <p:cNvPr id="108" name="Google Shape;108;p41"/>
          <p:cNvSpPr txBox="1">
            <a:spLocks noGrp="1"/>
          </p:cNvSpPr>
          <p:nvPr>
            <p:ph type="body" idx="1"/>
          </p:nvPr>
        </p:nvSpPr>
        <p:spPr>
          <a:xfrm>
            <a:off x="3261360"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41"/>
          <p:cNvSpPr txBox="1">
            <a:spLocks noGrp="1"/>
          </p:cNvSpPr>
          <p:nvPr>
            <p:ph type="body" idx="2"/>
          </p:nvPr>
        </p:nvSpPr>
        <p:spPr>
          <a:xfrm>
            <a:off x="6322980"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41"/>
          <p:cNvSpPr txBox="1">
            <a:spLocks noGrp="1"/>
          </p:cNvSpPr>
          <p:nvPr>
            <p:ph type="body" idx="3"/>
          </p:nvPr>
        </p:nvSpPr>
        <p:spPr>
          <a:xfrm>
            <a:off x="3261360"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41"/>
          <p:cNvSpPr txBox="1">
            <a:spLocks noGrp="1"/>
          </p:cNvSpPr>
          <p:nvPr>
            <p:ph type="body" idx="4"/>
          </p:nvPr>
        </p:nvSpPr>
        <p:spPr>
          <a:xfrm>
            <a:off x="6322980"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41"/>
          <p:cNvSpPr>
            <a:spLocks noGrp="1"/>
          </p:cNvSpPr>
          <p:nvPr>
            <p:ph type="pic" idx="5"/>
          </p:nvPr>
        </p:nvSpPr>
        <p:spPr>
          <a:xfrm>
            <a:off x="3832825" y="1531365"/>
            <a:ext cx="1440000" cy="1440000"/>
          </a:xfrm>
          <a:prstGeom prst="ellipse">
            <a:avLst/>
          </a:prstGeom>
          <a:solidFill>
            <a:srgbClr val="F2F2F2"/>
          </a:solidFill>
          <a:ln>
            <a:noFill/>
          </a:ln>
        </p:spPr>
      </p:sp>
      <p:sp>
        <p:nvSpPr>
          <p:cNvPr id="113" name="Google Shape;113;p41"/>
          <p:cNvSpPr>
            <a:spLocks noGrp="1"/>
          </p:cNvSpPr>
          <p:nvPr>
            <p:ph type="pic" idx="6"/>
          </p:nvPr>
        </p:nvSpPr>
        <p:spPr>
          <a:xfrm>
            <a:off x="6894445" y="1531365"/>
            <a:ext cx="1440000" cy="1440000"/>
          </a:xfrm>
          <a:prstGeom prst="ellipse">
            <a:avLst/>
          </a:prstGeom>
          <a:solidFill>
            <a:srgbClr val="F2F2F2"/>
          </a:solidFill>
          <a:ln>
            <a:noFill/>
          </a:ln>
        </p:spPr>
      </p:sp>
      <p:sp>
        <p:nvSpPr>
          <p:cNvPr id="114" name="Google Shape;114;p41"/>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articipant 3x">
  <p:cSld name="Participant 3x">
    <p:spTree>
      <p:nvGrpSpPr>
        <p:cNvPr id="1" name="Shape 115"/>
        <p:cNvGrpSpPr/>
        <p:nvPr/>
      </p:nvGrpSpPr>
      <p:grpSpPr>
        <a:xfrm>
          <a:off x="0" y="0"/>
          <a:ext cx="0" cy="0"/>
          <a:chOff x="0" y="0"/>
          <a:chExt cx="0" cy="0"/>
        </a:xfrm>
      </p:grpSpPr>
      <p:sp>
        <p:nvSpPr>
          <p:cNvPr id="116" name="Google Shape;116;p42"/>
          <p:cNvSpPr>
            <a:spLocks noGrp="1"/>
          </p:cNvSpPr>
          <p:nvPr>
            <p:ph type="pic" idx="2"/>
          </p:nvPr>
        </p:nvSpPr>
        <p:spPr>
          <a:xfrm>
            <a:off x="9684211" y="1531365"/>
            <a:ext cx="1440000" cy="1440000"/>
          </a:xfrm>
          <a:prstGeom prst="ellipse">
            <a:avLst/>
          </a:prstGeom>
          <a:solidFill>
            <a:srgbClr val="F2F2F2"/>
          </a:solidFill>
          <a:ln>
            <a:noFill/>
          </a:ln>
        </p:spPr>
      </p:sp>
      <p:sp>
        <p:nvSpPr>
          <p:cNvPr id="117" name="Google Shape;117;p42"/>
          <p:cNvSpPr txBox="1">
            <a:spLocks noGrp="1"/>
          </p:cNvSpPr>
          <p:nvPr>
            <p:ph type="body" idx="1"/>
          </p:nvPr>
        </p:nvSpPr>
        <p:spPr>
          <a:xfrm>
            <a:off x="49053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42"/>
          <p:cNvSpPr txBox="1">
            <a:spLocks noGrp="1"/>
          </p:cNvSpPr>
          <p:nvPr>
            <p:ph type="body" idx="3"/>
          </p:nvPr>
        </p:nvSpPr>
        <p:spPr>
          <a:xfrm>
            <a:off x="480453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2"/>
          <p:cNvSpPr txBox="1">
            <a:spLocks noGrp="1"/>
          </p:cNvSpPr>
          <p:nvPr>
            <p:ph type="body" idx="4"/>
          </p:nvPr>
        </p:nvSpPr>
        <p:spPr>
          <a:xfrm>
            <a:off x="49053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42"/>
          <p:cNvSpPr txBox="1">
            <a:spLocks noGrp="1"/>
          </p:cNvSpPr>
          <p:nvPr>
            <p:ph type="body" idx="5"/>
          </p:nvPr>
        </p:nvSpPr>
        <p:spPr>
          <a:xfrm>
            <a:off x="480453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2"/>
          <p:cNvSpPr>
            <a:spLocks noGrp="1"/>
          </p:cNvSpPr>
          <p:nvPr>
            <p:ph type="pic" idx="6"/>
          </p:nvPr>
        </p:nvSpPr>
        <p:spPr>
          <a:xfrm>
            <a:off x="1062000" y="1531365"/>
            <a:ext cx="1440000" cy="1440000"/>
          </a:xfrm>
          <a:prstGeom prst="ellipse">
            <a:avLst/>
          </a:prstGeom>
          <a:solidFill>
            <a:srgbClr val="F2F2F2"/>
          </a:solidFill>
          <a:ln>
            <a:noFill/>
          </a:ln>
        </p:spPr>
      </p:sp>
      <p:sp>
        <p:nvSpPr>
          <p:cNvPr id="122" name="Google Shape;122;p42"/>
          <p:cNvSpPr>
            <a:spLocks noGrp="1"/>
          </p:cNvSpPr>
          <p:nvPr>
            <p:ph type="pic" idx="7"/>
          </p:nvPr>
        </p:nvSpPr>
        <p:spPr>
          <a:xfrm>
            <a:off x="5376000" y="1531365"/>
            <a:ext cx="1440000" cy="1440000"/>
          </a:xfrm>
          <a:prstGeom prst="ellipse">
            <a:avLst/>
          </a:prstGeom>
          <a:solidFill>
            <a:srgbClr val="F2F2F2"/>
          </a:solidFill>
          <a:ln>
            <a:noFill/>
          </a:ln>
        </p:spPr>
      </p:sp>
      <p:sp>
        <p:nvSpPr>
          <p:cNvPr id="123" name="Google Shape;123;p42"/>
          <p:cNvSpPr txBox="1">
            <a:spLocks noGrp="1"/>
          </p:cNvSpPr>
          <p:nvPr>
            <p:ph type="body" idx="8"/>
          </p:nvPr>
        </p:nvSpPr>
        <p:spPr>
          <a:xfrm>
            <a:off x="9112746"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42"/>
          <p:cNvSpPr txBox="1">
            <a:spLocks noGrp="1"/>
          </p:cNvSpPr>
          <p:nvPr>
            <p:ph type="body" idx="9"/>
          </p:nvPr>
        </p:nvSpPr>
        <p:spPr>
          <a:xfrm>
            <a:off x="9112746"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2"/>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articipant 4x">
  <p:cSld name="Participant 4x">
    <p:spTree>
      <p:nvGrpSpPr>
        <p:cNvPr id="1" name="Shape 126"/>
        <p:cNvGrpSpPr/>
        <p:nvPr/>
      </p:nvGrpSpPr>
      <p:grpSpPr>
        <a:xfrm>
          <a:off x="0" y="0"/>
          <a:ext cx="0" cy="0"/>
          <a:chOff x="0" y="0"/>
          <a:chExt cx="0" cy="0"/>
        </a:xfrm>
      </p:grpSpPr>
      <p:sp>
        <p:nvSpPr>
          <p:cNvPr id="127" name="Google Shape;127;p43"/>
          <p:cNvSpPr>
            <a:spLocks noGrp="1"/>
          </p:cNvSpPr>
          <p:nvPr>
            <p:ph type="pic" idx="2"/>
          </p:nvPr>
        </p:nvSpPr>
        <p:spPr>
          <a:xfrm>
            <a:off x="1062000" y="1531365"/>
            <a:ext cx="1440000" cy="1440000"/>
          </a:xfrm>
          <a:prstGeom prst="ellipse">
            <a:avLst/>
          </a:prstGeom>
          <a:solidFill>
            <a:srgbClr val="F2F2F2"/>
          </a:solidFill>
          <a:ln>
            <a:noFill/>
          </a:ln>
        </p:spPr>
      </p:sp>
      <p:sp>
        <p:nvSpPr>
          <p:cNvPr id="128" name="Google Shape;128;p43"/>
          <p:cNvSpPr>
            <a:spLocks noGrp="1"/>
          </p:cNvSpPr>
          <p:nvPr>
            <p:ph type="pic" idx="3"/>
          </p:nvPr>
        </p:nvSpPr>
        <p:spPr>
          <a:xfrm>
            <a:off x="3929690" y="1531365"/>
            <a:ext cx="1440000" cy="1440000"/>
          </a:xfrm>
          <a:prstGeom prst="ellipse">
            <a:avLst/>
          </a:prstGeom>
          <a:solidFill>
            <a:srgbClr val="F2F2F2"/>
          </a:solidFill>
          <a:ln>
            <a:noFill/>
          </a:ln>
        </p:spPr>
      </p:sp>
      <p:sp>
        <p:nvSpPr>
          <p:cNvPr id="129" name="Google Shape;129;p43"/>
          <p:cNvSpPr>
            <a:spLocks noGrp="1"/>
          </p:cNvSpPr>
          <p:nvPr>
            <p:ph type="pic" idx="4"/>
          </p:nvPr>
        </p:nvSpPr>
        <p:spPr>
          <a:xfrm>
            <a:off x="6822312" y="1531365"/>
            <a:ext cx="1440000" cy="1440000"/>
          </a:xfrm>
          <a:prstGeom prst="ellipse">
            <a:avLst/>
          </a:prstGeom>
          <a:solidFill>
            <a:srgbClr val="F2F2F2"/>
          </a:solidFill>
          <a:ln>
            <a:noFill/>
          </a:ln>
        </p:spPr>
      </p:sp>
      <p:sp>
        <p:nvSpPr>
          <p:cNvPr id="130" name="Google Shape;130;p43"/>
          <p:cNvSpPr txBox="1">
            <a:spLocks noGrp="1"/>
          </p:cNvSpPr>
          <p:nvPr>
            <p:ph type="body" idx="1"/>
          </p:nvPr>
        </p:nvSpPr>
        <p:spPr>
          <a:xfrm>
            <a:off x="49053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3"/>
          <p:cNvSpPr txBox="1">
            <a:spLocks noGrp="1"/>
          </p:cNvSpPr>
          <p:nvPr>
            <p:ph type="body" idx="5"/>
          </p:nvPr>
        </p:nvSpPr>
        <p:spPr>
          <a:xfrm>
            <a:off x="335822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43"/>
          <p:cNvSpPr txBox="1">
            <a:spLocks noGrp="1"/>
          </p:cNvSpPr>
          <p:nvPr>
            <p:ph type="body" idx="6"/>
          </p:nvPr>
        </p:nvSpPr>
        <p:spPr>
          <a:xfrm>
            <a:off x="49053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43"/>
          <p:cNvSpPr txBox="1">
            <a:spLocks noGrp="1"/>
          </p:cNvSpPr>
          <p:nvPr>
            <p:ph type="body" idx="7"/>
          </p:nvPr>
        </p:nvSpPr>
        <p:spPr>
          <a:xfrm>
            <a:off x="335822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43"/>
          <p:cNvSpPr txBox="1">
            <a:spLocks noGrp="1"/>
          </p:cNvSpPr>
          <p:nvPr>
            <p:ph type="body" idx="8"/>
          </p:nvPr>
        </p:nvSpPr>
        <p:spPr>
          <a:xfrm>
            <a:off x="6250847"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3"/>
          <p:cNvSpPr txBox="1">
            <a:spLocks noGrp="1"/>
          </p:cNvSpPr>
          <p:nvPr>
            <p:ph type="body" idx="9"/>
          </p:nvPr>
        </p:nvSpPr>
        <p:spPr>
          <a:xfrm>
            <a:off x="6250847"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3"/>
          <p:cNvSpPr>
            <a:spLocks noGrp="1"/>
          </p:cNvSpPr>
          <p:nvPr>
            <p:ph type="pic" idx="13"/>
          </p:nvPr>
        </p:nvSpPr>
        <p:spPr>
          <a:xfrm>
            <a:off x="9684211" y="1531365"/>
            <a:ext cx="1440000" cy="1440000"/>
          </a:xfrm>
          <a:prstGeom prst="ellipse">
            <a:avLst/>
          </a:prstGeom>
          <a:solidFill>
            <a:srgbClr val="F2F2F2"/>
          </a:solidFill>
          <a:ln>
            <a:noFill/>
          </a:ln>
        </p:spPr>
      </p:sp>
      <p:sp>
        <p:nvSpPr>
          <p:cNvPr id="137" name="Google Shape;137;p43"/>
          <p:cNvSpPr txBox="1">
            <a:spLocks noGrp="1"/>
          </p:cNvSpPr>
          <p:nvPr>
            <p:ph type="body" idx="14"/>
          </p:nvPr>
        </p:nvSpPr>
        <p:spPr>
          <a:xfrm>
            <a:off x="9112746"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43"/>
          <p:cNvSpPr txBox="1">
            <a:spLocks noGrp="1"/>
          </p:cNvSpPr>
          <p:nvPr>
            <p:ph type="body" idx="15"/>
          </p:nvPr>
        </p:nvSpPr>
        <p:spPr>
          <a:xfrm>
            <a:off x="9112746"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43"/>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articipant 5x">
  <p:cSld name="Participant 5x">
    <p:spTree>
      <p:nvGrpSpPr>
        <p:cNvPr id="1" name="Shape 140"/>
        <p:cNvGrpSpPr/>
        <p:nvPr/>
      </p:nvGrpSpPr>
      <p:grpSpPr>
        <a:xfrm>
          <a:off x="0" y="0"/>
          <a:ext cx="0" cy="0"/>
          <a:chOff x="0" y="0"/>
          <a:chExt cx="0" cy="0"/>
        </a:xfrm>
      </p:grpSpPr>
      <p:sp>
        <p:nvSpPr>
          <p:cNvPr id="141" name="Google Shape;141;p44"/>
          <p:cNvSpPr>
            <a:spLocks noGrp="1"/>
          </p:cNvSpPr>
          <p:nvPr>
            <p:ph type="pic" idx="2"/>
          </p:nvPr>
        </p:nvSpPr>
        <p:spPr>
          <a:xfrm>
            <a:off x="3224666" y="3812592"/>
            <a:ext cx="1440000" cy="1440000"/>
          </a:xfrm>
          <a:prstGeom prst="ellipse">
            <a:avLst/>
          </a:prstGeom>
          <a:solidFill>
            <a:srgbClr val="F2F2F2"/>
          </a:solidFill>
          <a:ln>
            <a:noFill/>
          </a:ln>
        </p:spPr>
      </p:sp>
      <p:sp>
        <p:nvSpPr>
          <p:cNvPr id="142" name="Google Shape;142;p44"/>
          <p:cNvSpPr>
            <a:spLocks noGrp="1"/>
          </p:cNvSpPr>
          <p:nvPr>
            <p:ph type="pic" idx="3"/>
          </p:nvPr>
        </p:nvSpPr>
        <p:spPr>
          <a:xfrm>
            <a:off x="7525966" y="3812592"/>
            <a:ext cx="1440000" cy="1440000"/>
          </a:xfrm>
          <a:prstGeom prst="ellipse">
            <a:avLst/>
          </a:prstGeom>
          <a:solidFill>
            <a:srgbClr val="F2F2F2"/>
          </a:solidFill>
          <a:ln>
            <a:noFill/>
          </a:ln>
        </p:spPr>
      </p:sp>
      <p:sp>
        <p:nvSpPr>
          <p:cNvPr id="143" name="Google Shape;143;p44"/>
          <p:cNvSpPr>
            <a:spLocks noGrp="1"/>
          </p:cNvSpPr>
          <p:nvPr>
            <p:ph type="pic" idx="4"/>
          </p:nvPr>
        </p:nvSpPr>
        <p:spPr>
          <a:xfrm>
            <a:off x="9684211" y="1531365"/>
            <a:ext cx="1440000" cy="1440000"/>
          </a:xfrm>
          <a:prstGeom prst="ellipse">
            <a:avLst/>
          </a:prstGeom>
          <a:solidFill>
            <a:srgbClr val="F2F2F2"/>
          </a:solidFill>
          <a:ln>
            <a:noFill/>
          </a:ln>
        </p:spPr>
      </p:sp>
      <p:sp>
        <p:nvSpPr>
          <p:cNvPr id="144" name="Google Shape;144;p44"/>
          <p:cNvSpPr txBox="1">
            <a:spLocks noGrp="1"/>
          </p:cNvSpPr>
          <p:nvPr>
            <p:ph type="body" idx="1"/>
          </p:nvPr>
        </p:nvSpPr>
        <p:spPr>
          <a:xfrm>
            <a:off x="49053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4"/>
          <p:cNvSpPr txBox="1">
            <a:spLocks noGrp="1"/>
          </p:cNvSpPr>
          <p:nvPr>
            <p:ph type="body" idx="5"/>
          </p:nvPr>
        </p:nvSpPr>
        <p:spPr>
          <a:xfrm>
            <a:off x="4804535"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44"/>
          <p:cNvSpPr txBox="1">
            <a:spLocks noGrp="1"/>
          </p:cNvSpPr>
          <p:nvPr>
            <p:ph type="body" idx="6"/>
          </p:nvPr>
        </p:nvSpPr>
        <p:spPr>
          <a:xfrm>
            <a:off x="49053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44"/>
          <p:cNvSpPr txBox="1">
            <a:spLocks noGrp="1"/>
          </p:cNvSpPr>
          <p:nvPr>
            <p:ph type="body" idx="7"/>
          </p:nvPr>
        </p:nvSpPr>
        <p:spPr>
          <a:xfrm>
            <a:off x="4804535"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44"/>
          <p:cNvSpPr>
            <a:spLocks noGrp="1"/>
          </p:cNvSpPr>
          <p:nvPr>
            <p:ph type="pic" idx="8"/>
          </p:nvPr>
        </p:nvSpPr>
        <p:spPr>
          <a:xfrm>
            <a:off x="1062000" y="1531365"/>
            <a:ext cx="1440000" cy="1440000"/>
          </a:xfrm>
          <a:prstGeom prst="ellipse">
            <a:avLst/>
          </a:prstGeom>
          <a:solidFill>
            <a:srgbClr val="F2F2F2"/>
          </a:solidFill>
          <a:ln>
            <a:noFill/>
          </a:ln>
        </p:spPr>
      </p:sp>
      <p:sp>
        <p:nvSpPr>
          <p:cNvPr id="149" name="Google Shape;149;p44"/>
          <p:cNvSpPr>
            <a:spLocks noGrp="1"/>
          </p:cNvSpPr>
          <p:nvPr>
            <p:ph type="pic" idx="9"/>
          </p:nvPr>
        </p:nvSpPr>
        <p:spPr>
          <a:xfrm>
            <a:off x="5376000" y="1531365"/>
            <a:ext cx="1440000" cy="1440000"/>
          </a:xfrm>
          <a:prstGeom prst="ellipse">
            <a:avLst/>
          </a:prstGeom>
          <a:solidFill>
            <a:srgbClr val="F2F2F2"/>
          </a:solidFill>
          <a:ln>
            <a:noFill/>
          </a:ln>
        </p:spPr>
      </p:sp>
      <p:sp>
        <p:nvSpPr>
          <p:cNvPr id="150" name="Google Shape;150;p44"/>
          <p:cNvSpPr txBox="1">
            <a:spLocks noGrp="1"/>
          </p:cNvSpPr>
          <p:nvPr>
            <p:ph type="body" idx="13"/>
          </p:nvPr>
        </p:nvSpPr>
        <p:spPr>
          <a:xfrm>
            <a:off x="9112746" y="3169918"/>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44"/>
          <p:cNvSpPr txBox="1">
            <a:spLocks noGrp="1"/>
          </p:cNvSpPr>
          <p:nvPr>
            <p:ph type="body" idx="14"/>
          </p:nvPr>
        </p:nvSpPr>
        <p:spPr>
          <a:xfrm>
            <a:off x="9112746" y="3516674"/>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44"/>
          <p:cNvSpPr txBox="1">
            <a:spLocks noGrp="1"/>
          </p:cNvSpPr>
          <p:nvPr>
            <p:ph type="body" idx="15"/>
          </p:nvPr>
        </p:nvSpPr>
        <p:spPr>
          <a:xfrm>
            <a:off x="2653201" y="5451145"/>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4"/>
          <p:cNvSpPr txBox="1">
            <a:spLocks noGrp="1"/>
          </p:cNvSpPr>
          <p:nvPr>
            <p:ph type="body" idx="16"/>
          </p:nvPr>
        </p:nvSpPr>
        <p:spPr>
          <a:xfrm>
            <a:off x="2653201" y="5797901"/>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44"/>
          <p:cNvSpPr txBox="1">
            <a:spLocks noGrp="1"/>
          </p:cNvSpPr>
          <p:nvPr>
            <p:ph type="body" idx="17"/>
          </p:nvPr>
        </p:nvSpPr>
        <p:spPr>
          <a:xfrm>
            <a:off x="6954501" y="5451145"/>
            <a:ext cx="2582930" cy="276999"/>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800"/>
              <a:buNone/>
              <a:defRPr b="1">
                <a:solidFill>
                  <a:schemeClr val="dk1"/>
                </a:solidFill>
              </a:defRPr>
            </a:lvl1pPr>
            <a:lvl2pPr marL="914400" lvl="1" indent="-228600" algn="l">
              <a:lnSpc>
                <a:spcPct val="120000"/>
              </a:lnSpc>
              <a:spcBef>
                <a:spcPts val="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44"/>
          <p:cNvSpPr txBox="1">
            <a:spLocks noGrp="1"/>
          </p:cNvSpPr>
          <p:nvPr>
            <p:ph type="body" idx="18"/>
          </p:nvPr>
        </p:nvSpPr>
        <p:spPr>
          <a:xfrm>
            <a:off x="6954501" y="5797901"/>
            <a:ext cx="2582930" cy="63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200" b="0">
                <a:solidFill>
                  <a:schemeClr val="dk1"/>
                </a:solidFill>
              </a:defRPr>
            </a:lvl1pPr>
            <a:lvl2pPr marL="914400" lvl="1" indent="-228600" algn="l">
              <a:lnSpc>
                <a:spcPct val="120000"/>
              </a:lnSpc>
              <a:spcBef>
                <a:spcPts val="300"/>
              </a:spcBef>
              <a:spcAft>
                <a:spcPts val="0"/>
              </a:spcAft>
              <a:buSzPts val="1800"/>
              <a:buFont typeface="Arial"/>
              <a:buNone/>
              <a:defRPr/>
            </a:lvl2pPr>
            <a:lvl3pPr marL="1371600" lvl="2" indent="-228600" algn="l">
              <a:lnSpc>
                <a:spcPct val="120000"/>
              </a:lnSpc>
              <a:spcBef>
                <a:spcPts val="600"/>
              </a:spcBef>
              <a:spcAft>
                <a:spcPts val="0"/>
              </a:spcAft>
              <a:buClr>
                <a:schemeClr val="dk1"/>
              </a:buClr>
              <a:buSzPts val="1800"/>
              <a:buFont typeface="Arial"/>
              <a:buNone/>
              <a:defRPr/>
            </a:lvl3pPr>
            <a:lvl4pPr marL="1828800" lvl="3" indent="-228600" algn="l">
              <a:lnSpc>
                <a:spcPct val="120000"/>
              </a:lnSpc>
              <a:spcBef>
                <a:spcPts val="600"/>
              </a:spcBef>
              <a:spcAft>
                <a:spcPts val="0"/>
              </a:spcAft>
              <a:buClr>
                <a:schemeClr val="dk1"/>
              </a:buClr>
              <a:buSzPts val="1800"/>
              <a:buFont typeface="Arial"/>
              <a:buNone/>
              <a:defRPr/>
            </a:lvl4pPr>
            <a:lvl5pPr marL="2286000" lvl="4" indent="-228600" algn="l">
              <a:lnSpc>
                <a:spcPct val="120000"/>
              </a:lnSpc>
              <a:spcBef>
                <a:spcPts val="600"/>
              </a:spcBef>
              <a:spcAft>
                <a:spcPts val="0"/>
              </a:spcAft>
              <a:buClr>
                <a:schemeClr val="dk1"/>
              </a:buClr>
              <a:buSzPts val="1800"/>
              <a:buFont typeface="Arial"/>
              <a:buNone/>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44"/>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6"/>
        <p:cNvGrpSpPr/>
        <p:nvPr/>
      </p:nvGrpSpPr>
      <p:grpSpPr>
        <a:xfrm>
          <a:off x="0" y="0"/>
          <a:ext cx="0" cy="0"/>
          <a:chOff x="0" y="0"/>
          <a:chExt cx="0" cy="0"/>
        </a:xfrm>
      </p:grpSpPr>
      <p:sp>
        <p:nvSpPr>
          <p:cNvPr id="27" name="Google Shape;27;p25"/>
          <p:cNvSpPr>
            <a:spLocks noGrp="1"/>
          </p:cNvSpPr>
          <p:nvPr>
            <p:ph type="pic" idx="2"/>
          </p:nvPr>
        </p:nvSpPr>
        <p:spPr>
          <a:xfrm>
            <a:off x="6096000" y="1098000"/>
            <a:ext cx="6096000" cy="5760000"/>
          </a:xfrm>
          <a:prstGeom prst="rect">
            <a:avLst/>
          </a:prstGeom>
          <a:solidFill>
            <a:srgbClr val="F2F2F2"/>
          </a:solidFill>
          <a:ln>
            <a:noFill/>
          </a:ln>
        </p:spPr>
      </p:sp>
      <p:sp>
        <p:nvSpPr>
          <p:cNvPr id="28" name="Google Shape;28;p25"/>
          <p:cNvSpPr txBox="1">
            <a:spLocks noGrp="1"/>
          </p:cNvSpPr>
          <p:nvPr>
            <p:ph type="body" idx="1"/>
          </p:nvPr>
        </p:nvSpPr>
        <p:spPr>
          <a:xfrm>
            <a:off x="432000" y="1530000"/>
            <a:ext cx="5232000" cy="4896000"/>
          </a:xfrm>
          <a:prstGeom prst="rect">
            <a:avLst/>
          </a:prstGeom>
          <a:noFill/>
          <a:ln>
            <a:noFill/>
          </a:ln>
        </p:spPr>
        <p:txBody>
          <a:bodyPr spcFirstLastPara="1" wrap="square" lIns="0" tIns="0" rIns="0" bIns="0" anchor="t" anchorCtr="0">
            <a:noAutofit/>
          </a:bodyPr>
          <a:lstStyle>
            <a:lvl1pPr marL="457200" lvl="0" indent="-377190" algn="l">
              <a:lnSpc>
                <a:spcPct val="100000"/>
              </a:lnSpc>
              <a:spcBef>
                <a:spcPts val="1500"/>
              </a:spcBef>
              <a:spcAft>
                <a:spcPts val="0"/>
              </a:spcAft>
              <a:buSzPts val="2340"/>
              <a:buFont typeface="Arial"/>
              <a:buAutoNum type="arabicPeriod"/>
              <a:defRPr b="1">
                <a:solidFill>
                  <a:schemeClr val="dk1"/>
                </a:solidFill>
              </a:defRPr>
            </a:lvl1pPr>
            <a:lvl2pPr marL="914400" lvl="1" indent="-228600" algn="l">
              <a:lnSpc>
                <a:spcPct val="100000"/>
              </a:lnSpc>
              <a:spcBef>
                <a:spcPts val="200"/>
              </a:spcBef>
              <a:spcAft>
                <a:spcPts val="0"/>
              </a:spcAft>
              <a:buSzPts val="1600"/>
              <a:buNone/>
              <a:defRPr sz="1600">
                <a:solidFill>
                  <a:schemeClr val="dk1"/>
                </a:solidFill>
              </a:defRPr>
            </a:lvl2pPr>
            <a:lvl3pPr marL="1371600" lvl="2" indent="-342900" algn="l">
              <a:lnSpc>
                <a:spcPct val="120000"/>
              </a:lnSpc>
              <a:spcBef>
                <a:spcPts val="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5"/>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692">
          <p15:clr>
            <a:srgbClr val="FBAE40"/>
          </p15:clr>
        </p15:guide>
        <p15:guide id="2" pos="270">
          <p15:clr>
            <a:srgbClr val="FBAE40"/>
          </p15:clr>
        </p15:guide>
        <p15:guide id="3" pos="3839">
          <p15:clr>
            <a:srgbClr val="FBAE40"/>
          </p15:clr>
        </p15:guide>
        <p15:guide id="4" orient="horz" pos="4047">
          <p15:clr>
            <a:srgbClr val="FBAE40"/>
          </p15:clr>
        </p15:guide>
        <p15:guide id="5" orient="horz" pos="963">
          <p15:clr>
            <a:srgbClr val="FBAE40"/>
          </p15:clr>
        </p15:guide>
        <p15:guide id="6" pos="356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act slide (1)">
  <p:cSld name="Contact slide (1)">
    <p:spTree>
      <p:nvGrpSpPr>
        <p:cNvPr id="1" name="Shape 157"/>
        <p:cNvGrpSpPr/>
        <p:nvPr/>
      </p:nvGrpSpPr>
      <p:grpSpPr>
        <a:xfrm>
          <a:off x="0" y="0"/>
          <a:ext cx="0" cy="0"/>
          <a:chOff x="0" y="0"/>
          <a:chExt cx="0" cy="0"/>
        </a:xfrm>
      </p:grpSpPr>
      <p:pic>
        <p:nvPicPr>
          <p:cNvPr id="158" name="Google Shape;158;p45"/>
          <p:cNvPicPr preferRelativeResize="0">
            <a:picLocks noGrp="1"/>
          </p:cNvPicPr>
          <p:nvPr>
            <p:ph type="pic" idx="2"/>
          </p:nvPr>
        </p:nvPicPr>
        <p:blipFill/>
        <p:spPr>
          <a:xfrm>
            <a:off x="9146400" y="1098000"/>
            <a:ext cx="3045600" cy="5760000"/>
          </a:xfrm>
          <a:prstGeom prst="rect">
            <a:avLst/>
          </a:prstGeom>
          <a:blipFill rotWithShape="1">
            <a:blip r:embed="rId2">
              <a:alphaModFix/>
            </a:blip>
            <a:stretch>
              <a:fillRect/>
            </a:stretch>
          </a:blipFill>
          <a:ln>
            <a:noFill/>
          </a:ln>
        </p:spPr>
      </p:pic>
      <p:sp>
        <p:nvSpPr>
          <p:cNvPr id="159" name="Google Shape;159;p45"/>
          <p:cNvSpPr txBox="1">
            <a:spLocks noGrp="1"/>
          </p:cNvSpPr>
          <p:nvPr>
            <p:ph type="body" idx="1"/>
          </p:nvPr>
        </p:nvSpPr>
        <p:spPr>
          <a:xfrm>
            <a:off x="3455998" y="2016000"/>
            <a:ext cx="5255944" cy="301878"/>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45"/>
          <p:cNvSpPr txBox="1">
            <a:spLocks noGrp="1"/>
          </p:cNvSpPr>
          <p:nvPr>
            <p:ph type="body" idx="3"/>
          </p:nvPr>
        </p:nvSpPr>
        <p:spPr>
          <a:xfrm>
            <a:off x="3455998" y="1520825"/>
            <a:ext cx="525594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45"/>
          <p:cNvSpPr>
            <a:spLocks noGrp="1"/>
          </p:cNvSpPr>
          <p:nvPr>
            <p:ph type="pic" idx="4"/>
          </p:nvPr>
        </p:nvSpPr>
        <p:spPr>
          <a:xfrm>
            <a:off x="432000" y="1530000"/>
            <a:ext cx="2160000" cy="2160000"/>
          </a:xfrm>
          <a:prstGeom prst="ellipse">
            <a:avLst/>
          </a:prstGeom>
          <a:solidFill>
            <a:srgbClr val="F2F2F2"/>
          </a:solidFill>
          <a:ln>
            <a:noFill/>
          </a:ln>
        </p:spPr>
      </p:sp>
      <p:sp>
        <p:nvSpPr>
          <p:cNvPr id="162" name="Google Shape;162;p45"/>
          <p:cNvSpPr txBox="1">
            <a:spLocks noGrp="1"/>
          </p:cNvSpPr>
          <p:nvPr>
            <p:ph type="body" idx="5"/>
          </p:nvPr>
        </p:nvSpPr>
        <p:spPr>
          <a:xfrm>
            <a:off x="3455998" y="2847527"/>
            <a:ext cx="5255944" cy="1139662"/>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45"/>
          <p:cNvSpPr txBox="1">
            <a:spLocks noGrp="1"/>
          </p:cNvSpPr>
          <p:nvPr>
            <p:ph type="body" idx="6"/>
          </p:nvPr>
        </p:nvSpPr>
        <p:spPr>
          <a:xfrm>
            <a:off x="3455998" y="4535936"/>
            <a:ext cx="5255944" cy="1891852"/>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45"/>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57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act slide (2)">
  <p:cSld name="Contact slide (2)">
    <p:spTree>
      <p:nvGrpSpPr>
        <p:cNvPr id="1" name="Shape 165"/>
        <p:cNvGrpSpPr/>
        <p:nvPr/>
      </p:nvGrpSpPr>
      <p:grpSpPr>
        <a:xfrm>
          <a:off x="0" y="0"/>
          <a:ext cx="0" cy="0"/>
          <a:chOff x="0" y="0"/>
          <a:chExt cx="0" cy="0"/>
        </a:xfrm>
      </p:grpSpPr>
      <p:pic>
        <p:nvPicPr>
          <p:cNvPr id="166" name="Google Shape;166;p46"/>
          <p:cNvPicPr preferRelativeResize="0">
            <a:picLocks noGrp="1"/>
          </p:cNvPicPr>
          <p:nvPr>
            <p:ph type="pic" idx="2"/>
          </p:nvPr>
        </p:nvPicPr>
        <p:blipFill/>
        <p:spPr>
          <a:xfrm>
            <a:off x="9146400" y="1098000"/>
            <a:ext cx="3045600" cy="5760000"/>
          </a:xfrm>
          <a:prstGeom prst="rect">
            <a:avLst/>
          </a:prstGeom>
          <a:blipFill rotWithShape="1">
            <a:blip r:embed="rId2">
              <a:alphaModFix/>
            </a:blip>
            <a:stretch>
              <a:fillRect/>
            </a:stretch>
          </a:blipFill>
          <a:ln>
            <a:noFill/>
          </a:ln>
        </p:spPr>
      </p:pic>
      <p:sp>
        <p:nvSpPr>
          <p:cNvPr id="167" name="Google Shape;167;p46"/>
          <p:cNvSpPr txBox="1">
            <a:spLocks noGrp="1"/>
          </p:cNvSpPr>
          <p:nvPr>
            <p:ph type="body" idx="1"/>
          </p:nvPr>
        </p:nvSpPr>
        <p:spPr>
          <a:xfrm>
            <a:off x="434458" y="4876301"/>
            <a:ext cx="3920284" cy="155148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46"/>
          <p:cNvSpPr txBox="1">
            <a:spLocks noGrp="1"/>
          </p:cNvSpPr>
          <p:nvPr>
            <p:ph type="body" idx="3"/>
          </p:nvPr>
        </p:nvSpPr>
        <p:spPr>
          <a:xfrm>
            <a:off x="4791658" y="4876301"/>
            <a:ext cx="3920284" cy="155148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6"/>
          <p:cNvSpPr txBox="1">
            <a:spLocks noGrp="1"/>
          </p:cNvSpPr>
          <p:nvPr>
            <p:ph type="body" idx="4"/>
          </p:nvPr>
        </p:nvSpPr>
        <p:spPr>
          <a:xfrm>
            <a:off x="434458" y="3842876"/>
            <a:ext cx="3920284" cy="634276"/>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46"/>
          <p:cNvSpPr txBox="1">
            <a:spLocks noGrp="1"/>
          </p:cNvSpPr>
          <p:nvPr>
            <p:ph type="body" idx="5"/>
          </p:nvPr>
        </p:nvSpPr>
        <p:spPr>
          <a:xfrm>
            <a:off x="432000" y="3347701"/>
            <a:ext cx="392028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46"/>
          <p:cNvSpPr>
            <a:spLocks noGrp="1"/>
          </p:cNvSpPr>
          <p:nvPr>
            <p:ph type="pic" idx="6"/>
          </p:nvPr>
        </p:nvSpPr>
        <p:spPr>
          <a:xfrm>
            <a:off x="432000" y="1530000"/>
            <a:ext cx="1620000" cy="1620000"/>
          </a:xfrm>
          <a:prstGeom prst="ellipse">
            <a:avLst/>
          </a:prstGeom>
          <a:solidFill>
            <a:srgbClr val="F2F2F2"/>
          </a:solidFill>
          <a:ln>
            <a:noFill/>
          </a:ln>
        </p:spPr>
      </p:sp>
      <p:sp>
        <p:nvSpPr>
          <p:cNvPr id="172" name="Google Shape;172;p46"/>
          <p:cNvSpPr>
            <a:spLocks noGrp="1"/>
          </p:cNvSpPr>
          <p:nvPr>
            <p:ph type="pic" idx="7"/>
          </p:nvPr>
        </p:nvSpPr>
        <p:spPr>
          <a:xfrm>
            <a:off x="4791658" y="1530000"/>
            <a:ext cx="1620000" cy="1620000"/>
          </a:xfrm>
          <a:prstGeom prst="ellipse">
            <a:avLst/>
          </a:prstGeom>
          <a:solidFill>
            <a:srgbClr val="F2F2F2"/>
          </a:solidFill>
          <a:ln>
            <a:noFill/>
          </a:ln>
        </p:spPr>
      </p:sp>
      <p:sp>
        <p:nvSpPr>
          <p:cNvPr id="173" name="Google Shape;173;p46"/>
          <p:cNvSpPr txBox="1">
            <a:spLocks noGrp="1"/>
          </p:cNvSpPr>
          <p:nvPr>
            <p:ph type="body" idx="8"/>
          </p:nvPr>
        </p:nvSpPr>
        <p:spPr>
          <a:xfrm>
            <a:off x="4791658" y="3842876"/>
            <a:ext cx="3920284" cy="634276"/>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46"/>
          <p:cNvSpPr txBox="1">
            <a:spLocks noGrp="1"/>
          </p:cNvSpPr>
          <p:nvPr>
            <p:ph type="body" idx="9"/>
          </p:nvPr>
        </p:nvSpPr>
        <p:spPr>
          <a:xfrm>
            <a:off x="4791658" y="3347701"/>
            <a:ext cx="392028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6"/>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57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act slide (3)">
  <p:cSld name="Contact slide (3)">
    <p:spTree>
      <p:nvGrpSpPr>
        <p:cNvPr id="1" name="Shape 176"/>
        <p:cNvGrpSpPr/>
        <p:nvPr/>
      </p:nvGrpSpPr>
      <p:grpSpPr>
        <a:xfrm>
          <a:off x="0" y="0"/>
          <a:ext cx="0" cy="0"/>
          <a:chOff x="0" y="0"/>
          <a:chExt cx="0" cy="0"/>
        </a:xfrm>
      </p:grpSpPr>
      <p:sp>
        <p:nvSpPr>
          <p:cNvPr id="177" name="Google Shape;177;p47"/>
          <p:cNvSpPr txBox="1">
            <a:spLocks noGrp="1"/>
          </p:cNvSpPr>
          <p:nvPr>
            <p:ph type="body" idx="1"/>
          </p:nvPr>
        </p:nvSpPr>
        <p:spPr>
          <a:xfrm>
            <a:off x="436100" y="4876301"/>
            <a:ext cx="3479800" cy="155148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47"/>
          <p:cNvSpPr txBox="1">
            <a:spLocks noGrp="1"/>
          </p:cNvSpPr>
          <p:nvPr>
            <p:ph type="body" idx="2"/>
          </p:nvPr>
        </p:nvSpPr>
        <p:spPr>
          <a:xfrm>
            <a:off x="4356100" y="4876301"/>
            <a:ext cx="3479800" cy="155148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47"/>
          <p:cNvSpPr txBox="1">
            <a:spLocks noGrp="1"/>
          </p:cNvSpPr>
          <p:nvPr>
            <p:ph type="body" idx="3"/>
          </p:nvPr>
        </p:nvSpPr>
        <p:spPr>
          <a:xfrm>
            <a:off x="431999" y="3842876"/>
            <a:ext cx="3479800" cy="634276"/>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47"/>
          <p:cNvSpPr txBox="1">
            <a:spLocks noGrp="1"/>
          </p:cNvSpPr>
          <p:nvPr>
            <p:ph type="body" idx="4"/>
          </p:nvPr>
        </p:nvSpPr>
        <p:spPr>
          <a:xfrm>
            <a:off x="431999" y="3347701"/>
            <a:ext cx="34798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47"/>
          <p:cNvSpPr>
            <a:spLocks noGrp="1"/>
          </p:cNvSpPr>
          <p:nvPr>
            <p:ph type="pic" idx="5"/>
          </p:nvPr>
        </p:nvSpPr>
        <p:spPr>
          <a:xfrm>
            <a:off x="432000" y="1530000"/>
            <a:ext cx="1620000" cy="1620000"/>
          </a:xfrm>
          <a:prstGeom prst="ellipse">
            <a:avLst/>
          </a:prstGeom>
          <a:solidFill>
            <a:srgbClr val="F2F2F2"/>
          </a:solidFill>
          <a:ln>
            <a:noFill/>
          </a:ln>
        </p:spPr>
      </p:sp>
      <p:sp>
        <p:nvSpPr>
          <p:cNvPr id="182" name="Google Shape;182;p47"/>
          <p:cNvSpPr>
            <a:spLocks noGrp="1"/>
          </p:cNvSpPr>
          <p:nvPr>
            <p:ph type="pic" idx="6"/>
          </p:nvPr>
        </p:nvSpPr>
        <p:spPr>
          <a:xfrm>
            <a:off x="4356100" y="1530000"/>
            <a:ext cx="1620000" cy="1620000"/>
          </a:xfrm>
          <a:prstGeom prst="ellipse">
            <a:avLst/>
          </a:prstGeom>
          <a:solidFill>
            <a:srgbClr val="F2F2F2"/>
          </a:solidFill>
          <a:ln>
            <a:noFill/>
          </a:ln>
        </p:spPr>
      </p:sp>
      <p:sp>
        <p:nvSpPr>
          <p:cNvPr id="183" name="Google Shape;183;p47"/>
          <p:cNvSpPr txBox="1">
            <a:spLocks noGrp="1"/>
          </p:cNvSpPr>
          <p:nvPr>
            <p:ph type="body" idx="7"/>
          </p:nvPr>
        </p:nvSpPr>
        <p:spPr>
          <a:xfrm>
            <a:off x="4356100" y="3842876"/>
            <a:ext cx="3479800" cy="634276"/>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47"/>
          <p:cNvSpPr txBox="1">
            <a:spLocks noGrp="1"/>
          </p:cNvSpPr>
          <p:nvPr>
            <p:ph type="body" idx="8"/>
          </p:nvPr>
        </p:nvSpPr>
        <p:spPr>
          <a:xfrm>
            <a:off x="4356100" y="3347701"/>
            <a:ext cx="34798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47"/>
          <p:cNvSpPr txBox="1">
            <a:spLocks noGrp="1"/>
          </p:cNvSpPr>
          <p:nvPr>
            <p:ph type="body" idx="9"/>
          </p:nvPr>
        </p:nvSpPr>
        <p:spPr>
          <a:xfrm>
            <a:off x="8278813" y="4876301"/>
            <a:ext cx="3479800" cy="155148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47"/>
          <p:cNvSpPr>
            <a:spLocks noGrp="1"/>
          </p:cNvSpPr>
          <p:nvPr>
            <p:ph type="pic" idx="13"/>
          </p:nvPr>
        </p:nvSpPr>
        <p:spPr>
          <a:xfrm>
            <a:off x="8278813" y="1530000"/>
            <a:ext cx="1620000" cy="1620000"/>
          </a:xfrm>
          <a:prstGeom prst="ellipse">
            <a:avLst/>
          </a:prstGeom>
          <a:solidFill>
            <a:srgbClr val="F2F2F2"/>
          </a:solidFill>
          <a:ln>
            <a:noFill/>
          </a:ln>
        </p:spPr>
      </p:sp>
      <p:sp>
        <p:nvSpPr>
          <p:cNvPr id="187" name="Google Shape;187;p47"/>
          <p:cNvSpPr txBox="1">
            <a:spLocks noGrp="1"/>
          </p:cNvSpPr>
          <p:nvPr>
            <p:ph type="body" idx="14"/>
          </p:nvPr>
        </p:nvSpPr>
        <p:spPr>
          <a:xfrm>
            <a:off x="8278813" y="3842876"/>
            <a:ext cx="3479800" cy="634276"/>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800"/>
              <a:buNone/>
              <a:defRPr>
                <a:solidFill>
                  <a:schemeClr val="dk1"/>
                </a:solidFill>
              </a:defRPr>
            </a:lvl1pPr>
            <a:lvl2pPr marL="914400" lvl="1" indent="-342900" algn="l">
              <a:lnSpc>
                <a:spcPct val="120000"/>
              </a:lnSpc>
              <a:spcBef>
                <a:spcPts val="0"/>
              </a:spcBef>
              <a:spcAft>
                <a:spcPts val="0"/>
              </a:spcAft>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47"/>
          <p:cNvSpPr txBox="1">
            <a:spLocks noGrp="1"/>
          </p:cNvSpPr>
          <p:nvPr>
            <p:ph type="body" idx="15"/>
          </p:nvPr>
        </p:nvSpPr>
        <p:spPr>
          <a:xfrm>
            <a:off x="8278813" y="3347701"/>
            <a:ext cx="34798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47"/>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subtitle &amp; text with 1/2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6663642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6096000" y="1098000"/>
            <a:ext cx="6096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2000" y="2160001"/>
            <a:ext cx="5232200" cy="4267788"/>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2000" y="1530000"/>
            <a:ext cx="52322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112DC60-1B20-60A5-7F1D-CE4A63B8D655}"/>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093277908"/>
      </p:ext>
    </p:extLst>
  </p:cSld>
  <p:clrMapOvr>
    <a:masterClrMapping/>
  </p:clrMapOvr>
  <p:transition spd="slow">
    <p:push dir="u"/>
  </p:transition>
  <p:extLst>
    <p:ext uri="{DCECCB84-F9BA-43D5-87BE-67443E8EF086}">
      <p15:sldGuideLst xmlns:p15="http://schemas.microsoft.com/office/powerpoint/2012/main">
        <p15:guide id="17" orient="horz" pos="963">
          <p15:clr>
            <a:srgbClr val="FBAE40"/>
          </p15:clr>
        </p15:guide>
        <p15:guide id="18" pos="270">
          <p15:clr>
            <a:srgbClr val="FBAE40"/>
          </p15:clr>
        </p15:guide>
        <p15:guide id="19" orient="horz" pos="692">
          <p15:clr>
            <a:srgbClr val="FBAE40"/>
          </p15:clr>
        </p15:guide>
        <p15:guide id="20" orient="horz" pos="4049">
          <p15:clr>
            <a:srgbClr val="FBAE40"/>
          </p15:clr>
        </p15:guide>
        <p15:guide id="21" orient="horz" pos="1359">
          <p15:clr>
            <a:srgbClr val="FBAE40"/>
          </p15:clr>
        </p15:guide>
        <p15:guide id="22" pos="3568">
          <p15:clr>
            <a:srgbClr val="FBAE40"/>
          </p15:clr>
        </p15:guide>
        <p15:guide id="23"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3907688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EC64C37-AEAB-AB56-B60A-FA7B85FC0FAA}"/>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Title, 48pt, </a:t>
            </a:r>
            <a:br>
              <a:rPr lang="en-GB" noProof="0"/>
            </a:br>
            <a:r>
              <a:rPr lang="en-GB" noProof="0"/>
              <a:t>2 lines</a:t>
            </a:r>
          </a:p>
        </p:txBody>
      </p:sp>
    </p:spTree>
    <p:extLst>
      <p:ext uri="{BB962C8B-B14F-4D97-AF65-F5344CB8AC3E}">
        <p14:creationId xmlns:p14="http://schemas.microsoft.com/office/powerpoint/2010/main" val="2445825124"/>
      </p:ext>
    </p:extLst>
  </p:cSld>
  <p:clrMapOvr>
    <a:masterClrMapping/>
  </p:clrMapOvr>
  <p:transition spd="slow">
    <p:push dir="u"/>
  </p:transition>
  <p:extLst>
    <p:ext uri="{DCECCB84-F9BA-43D5-87BE-67443E8EF086}">
      <p15:sldGuideLst xmlns:p15="http://schemas.microsoft.com/office/powerpoint/2012/main">
        <p15:guide id="6" pos="270">
          <p15:clr>
            <a:srgbClr val="FBAE40"/>
          </p15:clr>
        </p15:guide>
        <p15:guide id="7" pos="740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with customer logo">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42438051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18B174F-64CB-F020-88E2-1F63BD8A9992}"/>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Title, 48pt, </a:t>
            </a:r>
            <a:br>
              <a:rPr lang="en-GB" noProof="0"/>
            </a:br>
            <a:r>
              <a:rPr lang="en-GB" noProof="0"/>
              <a:t>2 lines</a:t>
            </a:r>
          </a:p>
        </p:txBody>
      </p:sp>
      <p:sp>
        <p:nvSpPr>
          <p:cNvPr id="24" name="Text Placeholder 43">
            <a:extLst>
              <a:ext uri="{FF2B5EF4-FFF2-40B4-BE49-F238E27FC236}">
                <a16:creationId xmlns:a16="http://schemas.microsoft.com/office/drawing/2014/main" id="{BDEA299F-CF48-A5F1-3781-1AB2A986B4F2}"/>
              </a:ext>
            </a:extLst>
          </p:cNvPr>
          <p:cNvSpPr>
            <a:spLocks noGrp="1"/>
          </p:cNvSpPr>
          <p:nvPr>
            <p:ph type="body" sz="quarter" idx="17" hasCustomPrompt="1"/>
          </p:nvPr>
        </p:nvSpPr>
        <p:spPr>
          <a:xfrm>
            <a:off x="9169200" y="1962000"/>
            <a:ext cx="2592000" cy="1296000"/>
          </a:xfrm>
          <a:solidFill>
            <a:schemeClr val="bg1"/>
          </a:solidFill>
          <a:ln>
            <a:noFill/>
          </a:ln>
        </p:spPr>
        <p:txBody>
          <a:bodyPr/>
          <a:lstStyle>
            <a:lvl1pPr marL="0" indent="0" rtl="0">
              <a:buNone/>
              <a:defRPr sz="100">
                <a:solidFill>
                  <a:schemeClr val="bg1">
                    <a:alpha val="0"/>
                  </a:schemeClr>
                </a:solidFill>
              </a:defRPr>
            </a:lvl1pPr>
          </a:lstStyle>
          <a:p>
            <a:pPr lvl="0"/>
            <a:r>
              <a:rPr lang="en-GB" noProof="0"/>
              <a:t>.</a:t>
            </a:r>
          </a:p>
        </p:txBody>
      </p:sp>
    </p:spTree>
    <p:extLst>
      <p:ext uri="{BB962C8B-B14F-4D97-AF65-F5344CB8AC3E}">
        <p14:creationId xmlns:p14="http://schemas.microsoft.com/office/powerpoint/2010/main" val="3137749502"/>
      </p:ext>
    </p:extLst>
  </p:cSld>
  <p:clrMapOvr>
    <a:masterClrMapping/>
  </p:clrMapOvr>
  <p:transition spd="slow">
    <p:push dir="u"/>
  </p:transition>
  <p:extLst>
    <p:ext uri="{DCECCB84-F9BA-43D5-87BE-67443E8EF086}">
      <p15:sldGuideLst xmlns:p15="http://schemas.microsoft.com/office/powerpoint/2012/main">
        <p15:guide id="6" pos="270">
          <p15:clr>
            <a:srgbClr val="FBAE40"/>
          </p15:clr>
        </p15:guide>
        <p15:guide id="7" pos="740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Chapter 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2855909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EC64C37-AEAB-AB56-B60A-FA7B85FC0FAA}"/>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Chapter title, 48pt, </a:t>
            </a:r>
            <a:br>
              <a:rPr lang="en-GB" noProof="0"/>
            </a:br>
            <a:r>
              <a:rPr lang="en-GB" noProof="0"/>
              <a:t>2 lines</a:t>
            </a:r>
          </a:p>
        </p:txBody>
      </p:sp>
    </p:spTree>
    <p:extLst>
      <p:ext uri="{BB962C8B-B14F-4D97-AF65-F5344CB8AC3E}">
        <p14:creationId xmlns:p14="http://schemas.microsoft.com/office/powerpoint/2010/main" val="162856362"/>
      </p:ext>
    </p:extLst>
  </p:cSld>
  <p:clrMapOvr>
    <a:masterClrMapping/>
  </p:clrMapOvr>
  <p:transition spd="slow">
    <p:push dir="u"/>
  </p:transition>
  <p:extLst>
    <p:ext uri="{DCECCB84-F9BA-43D5-87BE-67443E8EF086}">
      <p15:sldGuideLst xmlns:p15="http://schemas.microsoft.com/office/powerpoint/2012/main">
        <p15:guide id="6" pos="270">
          <p15:clr>
            <a:srgbClr val="FBAE40"/>
          </p15:clr>
        </p15:guide>
        <p15:guide id="7" pos="740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with image">
  <p:cSld name="Title with image">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0" y="1098000"/>
            <a:ext cx="12192000" cy="5760000"/>
          </a:xfrm>
          <a:prstGeom prst="rect">
            <a:avLst/>
          </a:prstGeom>
          <a:solidFill>
            <a:srgbClr val="F2F2F2"/>
          </a:solidFill>
          <a:ln>
            <a:noFill/>
          </a:ln>
        </p:spPr>
      </p:sp>
      <p:sp>
        <p:nvSpPr>
          <p:cNvPr id="48" name="Google Shape;48;p29"/>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45873142"/>
      </p:ext>
    </p:extLst>
  </p:cSld>
  <p:clrMapOvr>
    <a:masterClrMapping/>
  </p:clrMapOvr>
  <p:extLst>
    <p:ext uri="{DCECCB84-F9BA-43D5-87BE-67443E8EF086}">
      <p15:sldGuideLst xmlns:p15="http://schemas.microsoft.com/office/powerpoint/2012/main">
        <p15:guide id="1" pos="270">
          <p15:clr>
            <a:srgbClr val="FBAE40"/>
          </p15:clr>
        </p15:guide>
        <p15:guide id="2" orient="horz" pos="6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mp; 3 texts">
  <p:cSld name="Title, subtitle &amp; 3 texts">
    <p:spTree>
      <p:nvGrpSpPr>
        <p:cNvPr id="1" name="Shape 30"/>
        <p:cNvGrpSpPr/>
        <p:nvPr/>
      </p:nvGrpSpPr>
      <p:grpSpPr>
        <a:xfrm>
          <a:off x="0" y="0"/>
          <a:ext cx="0" cy="0"/>
          <a:chOff x="0" y="0"/>
          <a:chExt cx="0" cy="0"/>
        </a:xfrm>
      </p:grpSpPr>
      <p:sp>
        <p:nvSpPr>
          <p:cNvPr id="31" name="Google Shape;31;p26"/>
          <p:cNvSpPr txBox="1">
            <a:spLocks noGrp="1"/>
          </p:cNvSpPr>
          <p:nvPr>
            <p:ph type="body" idx="1"/>
          </p:nvPr>
        </p:nvSpPr>
        <p:spPr>
          <a:xfrm>
            <a:off x="432000" y="2160587"/>
            <a:ext cx="3488000"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6"/>
          <p:cNvSpPr txBox="1">
            <a:spLocks noGrp="1"/>
          </p:cNvSpPr>
          <p:nvPr>
            <p:ph type="body" idx="2"/>
          </p:nvPr>
        </p:nvSpPr>
        <p:spPr>
          <a:xfrm>
            <a:off x="431999" y="1530000"/>
            <a:ext cx="34884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6"/>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6"/>
          <p:cNvSpPr txBox="1">
            <a:spLocks noGrp="1"/>
          </p:cNvSpPr>
          <p:nvPr>
            <p:ph type="body" idx="3"/>
          </p:nvPr>
        </p:nvSpPr>
        <p:spPr>
          <a:xfrm>
            <a:off x="4352000" y="2160587"/>
            <a:ext cx="3488000"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6"/>
          <p:cNvSpPr txBox="1">
            <a:spLocks noGrp="1"/>
          </p:cNvSpPr>
          <p:nvPr>
            <p:ph type="body" idx="4"/>
          </p:nvPr>
        </p:nvSpPr>
        <p:spPr>
          <a:xfrm>
            <a:off x="4351600" y="1530000"/>
            <a:ext cx="34884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6"/>
          <p:cNvSpPr txBox="1">
            <a:spLocks noGrp="1"/>
          </p:cNvSpPr>
          <p:nvPr>
            <p:ph type="body" idx="5"/>
          </p:nvPr>
        </p:nvSpPr>
        <p:spPr>
          <a:xfrm>
            <a:off x="8272000" y="2160587"/>
            <a:ext cx="3488000"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6"/>
          <p:cNvSpPr txBox="1">
            <a:spLocks noGrp="1"/>
          </p:cNvSpPr>
          <p:nvPr>
            <p:ph type="body" idx="6"/>
          </p:nvPr>
        </p:nvSpPr>
        <p:spPr>
          <a:xfrm>
            <a:off x="8272000" y="1530000"/>
            <a:ext cx="34884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guide id="7" pos="5210">
          <p15:clr>
            <a:srgbClr val="FBAE40"/>
          </p15:clr>
        </p15:guide>
        <p15:guide id="8" pos="4940">
          <p15:clr>
            <a:srgbClr val="FBAE40"/>
          </p15:clr>
        </p15:guide>
        <p15:guide id="9" pos="2740">
          <p15:clr>
            <a:srgbClr val="FBAE40"/>
          </p15:clr>
        </p15:guide>
        <p15:guide id="10" pos="247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mp; text with 1/2 image">
  <p:cSld name="Title, subtitle &amp; text with 1/2 image">
    <p:spTree>
      <p:nvGrpSpPr>
        <p:cNvPr id="1" name="Shape 38"/>
        <p:cNvGrpSpPr/>
        <p:nvPr/>
      </p:nvGrpSpPr>
      <p:grpSpPr>
        <a:xfrm>
          <a:off x="0" y="0"/>
          <a:ext cx="0" cy="0"/>
          <a:chOff x="0" y="0"/>
          <a:chExt cx="0" cy="0"/>
        </a:xfrm>
      </p:grpSpPr>
      <p:sp>
        <p:nvSpPr>
          <p:cNvPr id="39" name="Google Shape;39;p27"/>
          <p:cNvSpPr>
            <a:spLocks noGrp="1"/>
          </p:cNvSpPr>
          <p:nvPr>
            <p:ph type="pic" idx="2"/>
          </p:nvPr>
        </p:nvSpPr>
        <p:spPr>
          <a:xfrm>
            <a:off x="6096000" y="1098000"/>
            <a:ext cx="6096000" cy="5760000"/>
          </a:xfrm>
          <a:prstGeom prst="rect">
            <a:avLst/>
          </a:prstGeom>
          <a:solidFill>
            <a:srgbClr val="F2F2F2"/>
          </a:solidFill>
          <a:ln>
            <a:noFill/>
          </a:ln>
        </p:spPr>
      </p:sp>
      <p:sp>
        <p:nvSpPr>
          <p:cNvPr id="40" name="Google Shape;40;p27"/>
          <p:cNvSpPr txBox="1">
            <a:spLocks noGrp="1"/>
          </p:cNvSpPr>
          <p:nvPr>
            <p:ph type="body" idx="1"/>
          </p:nvPr>
        </p:nvSpPr>
        <p:spPr>
          <a:xfrm>
            <a:off x="432000" y="2160001"/>
            <a:ext cx="5232200" cy="4267788"/>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7"/>
          <p:cNvSpPr txBox="1">
            <a:spLocks noGrp="1"/>
          </p:cNvSpPr>
          <p:nvPr>
            <p:ph type="body" idx="3"/>
          </p:nvPr>
        </p:nvSpPr>
        <p:spPr>
          <a:xfrm>
            <a:off x="432000" y="1530000"/>
            <a:ext cx="52322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7"/>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orient="horz" pos="1359">
          <p15:clr>
            <a:srgbClr val="FBAE40"/>
          </p15:clr>
        </p15:guide>
        <p15:guide id="6" pos="3568">
          <p15:clr>
            <a:srgbClr val="FBAE40"/>
          </p15:clr>
        </p15:guide>
        <p15:guide id="7"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mp; text with 1/3 image">
  <p:cSld name="Title, subtitle &amp; text with 1/3 image">
    <p:spTree>
      <p:nvGrpSpPr>
        <p:cNvPr id="1" name="Shape 49"/>
        <p:cNvGrpSpPr/>
        <p:nvPr/>
      </p:nvGrpSpPr>
      <p:grpSpPr>
        <a:xfrm>
          <a:off x="0" y="0"/>
          <a:ext cx="0" cy="0"/>
          <a:chOff x="0" y="0"/>
          <a:chExt cx="0" cy="0"/>
        </a:xfrm>
      </p:grpSpPr>
      <p:sp>
        <p:nvSpPr>
          <p:cNvPr id="50" name="Google Shape;50;p30"/>
          <p:cNvSpPr>
            <a:spLocks noGrp="1"/>
          </p:cNvSpPr>
          <p:nvPr>
            <p:ph type="pic" idx="2"/>
          </p:nvPr>
        </p:nvSpPr>
        <p:spPr>
          <a:xfrm>
            <a:off x="8127598" y="1098000"/>
            <a:ext cx="4064402" cy="5760000"/>
          </a:xfrm>
          <a:prstGeom prst="rect">
            <a:avLst/>
          </a:prstGeom>
          <a:solidFill>
            <a:srgbClr val="F2F2F2"/>
          </a:solidFill>
          <a:ln>
            <a:noFill/>
          </a:ln>
        </p:spPr>
      </p:sp>
      <p:sp>
        <p:nvSpPr>
          <p:cNvPr id="51" name="Google Shape;51;p30"/>
          <p:cNvSpPr txBox="1">
            <a:spLocks noGrp="1"/>
          </p:cNvSpPr>
          <p:nvPr>
            <p:ph type="body" idx="1"/>
          </p:nvPr>
        </p:nvSpPr>
        <p:spPr>
          <a:xfrm>
            <a:off x="431999" y="2160000"/>
            <a:ext cx="7263999" cy="4267789"/>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30"/>
          <p:cNvSpPr txBox="1">
            <a:spLocks noGrp="1"/>
          </p:cNvSpPr>
          <p:nvPr>
            <p:ph type="body" idx="3"/>
          </p:nvPr>
        </p:nvSpPr>
        <p:spPr>
          <a:xfrm>
            <a:off x="431999" y="1530000"/>
            <a:ext cx="7263999"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0"/>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guide id="7" pos="4848">
          <p15:clr>
            <a:srgbClr val="FBAE40"/>
          </p15:clr>
        </p15:guide>
        <p15:guide id="8" pos="51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mp; text">
  <p:cSld name="Title, subtitle &amp; text">
    <p:spTree>
      <p:nvGrpSpPr>
        <p:cNvPr id="1" name="Shape 54"/>
        <p:cNvGrpSpPr/>
        <p:nvPr/>
      </p:nvGrpSpPr>
      <p:grpSpPr>
        <a:xfrm>
          <a:off x="0" y="0"/>
          <a:ext cx="0" cy="0"/>
          <a:chOff x="0" y="0"/>
          <a:chExt cx="0" cy="0"/>
        </a:xfrm>
      </p:grpSpPr>
      <p:sp>
        <p:nvSpPr>
          <p:cNvPr id="55" name="Google Shape;55;p31"/>
          <p:cNvSpPr txBox="1">
            <a:spLocks noGrp="1"/>
          </p:cNvSpPr>
          <p:nvPr>
            <p:ph type="body" idx="1"/>
          </p:nvPr>
        </p:nvSpPr>
        <p:spPr>
          <a:xfrm>
            <a:off x="431999" y="2160587"/>
            <a:ext cx="11329200"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1"/>
          <p:cNvSpPr txBox="1">
            <a:spLocks noGrp="1"/>
          </p:cNvSpPr>
          <p:nvPr>
            <p:ph type="body" idx="2"/>
          </p:nvPr>
        </p:nvSpPr>
        <p:spPr>
          <a:xfrm>
            <a:off x="431999" y="1530000"/>
            <a:ext cx="113292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31"/>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mp; 2 texts">
  <p:cSld name="Title, subtitle &amp; 2 texts">
    <p:spTree>
      <p:nvGrpSpPr>
        <p:cNvPr id="1" name="Shape 58"/>
        <p:cNvGrpSpPr/>
        <p:nvPr/>
      </p:nvGrpSpPr>
      <p:grpSpPr>
        <a:xfrm>
          <a:off x="0" y="0"/>
          <a:ext cx="0" cy="0"/>
          <a:chOff x="0" y="0"/>
          <a:chExt cx="0" cy="0"/>
        </a:xfrm>
      </p:grpSpPr>
      <p:sp>
        <p:nvSpPr>
          <p:cNvPr id="59" name="Google Shape;59;p32"/>
          <p:cNvSpPr txBox="1">
            <a:spLocks noGrp="1"/>
          </p:cNvSpPr>
          <p:nvPr>
            <p:ph type="body" idx="1"/>
          </p:nvPr>
        </p:nvSpPr>
        <p:spPr>
          <a:xfrm>
            <a:off x="432000" y="2160587"/>
            <a:ext cx="5447999"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2"/>
          <p:cNvSpPr txBox="1">
            <a:spLocks noGrp="1"/>
          </p:cNvSpPr>
          <p:nvPr>
            <p:ph type="body" idx="2"/>
          </p:nvPr>
        </p:nvSpPr>
        <p:spPr>
          <a:xfrm>
            <a:off x="432000" y="1530000"/>
            <a:ext cx="5447999"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2"/>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32"/>
          <p:cNvSpPr txBox="1">
            <a:spLocks noGrp="1"/>
          </p:cNvSpPr>
          <p:nvPr>
            <p:ph type="body" idx="3"/>
          </p:nvPr>
        </p:nvSpPr>
        <p:spPr>
          <a:xfrm>
            <a:off x="6312000" y="2160587"/>
            <a:ext cx="5449788" cy="4267201"/>
          </a:xfrm>
          <a:prstGeom prst="rect">
            <a:avLst/>
          </a:prstGeom>
          <a:noFill/>
          <a:ln>
            <a:noFill/>
          </a:ln>
        </p:spPr>
        <p:txBody>
          <a:bodyPr spcFirstLastPara="1" wrap="square" lIns="0" tIns="0" rIns="0" bIns="0" anchor="t" anchorCtr="0">
            <a:noAutofit/>
          </a:bodyPr>
          <a:lstStyle>
            <a:lvl1pPr marL="457200" lvl="0" indent="-342900" algn="l">
              <a:lnSpc>
                <a:spcPct val="120000"/>
              </a:lnSpc>
              <a:spcBef>
                <a:spcPts val="0"/>
              </a:spcBef>
              <a:spcAft>
                <a:spcPts val="0"/>
              </a:spcAft>
              <a:buSzPts val="1800"/>
              <a:buChar char="•"/>
              <a:defRPr>
                <a:solidFill>
                  <a:schemeClr val="dk1"/>
                </a:solidFill>
              </a:defRPr>
            </a:lvl1pPr>
            <a:lvl2pPr marL="914400" lvl="1" indent="-342900" algn="l">
              <a:lnSpc>
                <a:spcPct val="120000"/>
              </a:lnSpc>
              <a:spcBef>
                <a:spcPts val="600"/>
              </a:spcBef>
              <a:spcAft>
                <a:spcPts val="0"/>
              </a:spcAft>
              <a:buSzPts val="1800"/>
              <a:buChar char="•"/>
              <a:defRPr>
                <a:solidFill>
                  <a:schemeClr val="dk1"/>
                </a:solidFill>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lnSpc>
                <a:spcPct val="120000"/>
              </a:lnSpc>
              <a:spcBef>
                <a:spcPts val="600"/>
              </a:spcBef>
              <a:spcAft>
                <a:spcPts val="0"/>
              </a:spcAft>
              <a:buClr>
                <a:schemeClr val="dk1"/>
              </a:buClr>
              <a:buSzPts val="1800"/>
              <a:buChar char="•"/>
              <a:defRPr/>
            </a:lvl5pPr>
            <a:lvl6pPr marL="2743200" lvl="5" indent="-342900" algn="l">
              <a:lnSpc>
                <a:spcPct val="12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2"/>
          <p:cNvSpPr txBox="1">
            <a:spLocks noGrp="1"/>
          </p:cNvSpPr>
          <p:nvPr>
            <p:ph type="body" idx="4"/>
          </p:nvPr>
        </p:nvSpPr>
        <p:spPr>
          <a:xfrm>
            <a:off x="6312000" y="1530000"/>
            <a:ext cx="5449788"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200"/>
              <a:buNone/>
              <a:defRPr sz="2200" b="1">
                <a:solidFill>
                  <a:schemeClr val="dk1"/>
                </a:solidFill>
              </a:defRPr>
            </a:lvl1pPr>
            <a:lvl2pPr marL="914400" lvl="1" indent="-228600" algn="l">
              <a:lnSpc>
                <a:spcPct val="100000"/>
              </a:lnSpc>
              <a:spcBef>
                <a:spcPts val="0"/>
              </a:spcBef>
              <a:spcAft>
                <a:spcPts val="0"/>
              </a:spcAft>
              <a:buSzPts val="1800"/>
              <a:buFont typeface="Arial"/>
              <a:buNone/>
              <a:defRPr/>
            </a:lvl2pPr>
            <a:lvl3pPr marL="1371600" lvl="2" indent="-228600" algn="l">
              <a:lnSpc>
                <a:spcPct val="100000"/>
              </a:lnSpc>
              <a:spcBef>
                <a:spcPts val="0"/>
              </a:spcBef>
              <a:spcAft>
                <a:spcPts val="0"/>
              </a:spcAft>
              <a:buClr>
                <a:schemeClr val="dk1"/>
              </a:buClr>
              <a:buSzPts val="1800"/>
              <a:buFont typeface="Arial"/>
              <a:buNone/>
              <a:defRPr/>
            </a:lvl3pPr>
            <a:lvl4pPr marL="1828800" lvl="3" indent="-228600" algn="l">
              <a:lnSpc>
                <a:spcPct val="100000"/>
              </a:lnSpc>
              <a:spcBef>
                <a:spcPts val="0"/>
              </a:spcBef>
              <a:spcAft>
                <a:spcPts val="0"/>
              </a:spcAft>
              <a:buClr>
                <a:schemeClr val="dk1"/>
              </a:buClr>
              <a:buSzPts val="1800"/>
              <a:buFont typeface="Arial"/>
              <a:buNone/>
              <a:defRPr/>
            </a:lvl4pPr>
            <a:lvl5pPr marL="2286000" lvl="4" indent="-228600" algn="l">
              <a:lnSpc>
                <a:spcPct val="100000"/>
              </a:lnSpc>
              <a:spcBef>
                <a:spcPts val="0"/>
              </a:spcBef>
              <a:spcAft>
                <a:spcPts val="0"/>
              </a:spcAft>
              <a:buClr>
                <a:schemeClr val="dk1"/>
              </a:buClr>
              <a:buSzPts val="1800"/>
              <a:buFont typeface="Arial"/>
              <a:buNone/>
              <a:defRPr/>
            </a:lvl5pPr>
            <a:lvl6pPr marL="2743200" lvl="5" indent="-342900" algn="l">
              <a:lnSpc>
                <a:spcPct val="120000"/>
              </a:lnSpc>
              <a:spcBef>
                <a:spcPts val="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963">
          <p15:clr>
            <a:srgbClr val="FBAE40"/>
          </p15:clr>
        </p15:guide>
        <p15:guide id="2" pos="270">
          <p15:clr>
            <a:srgbClr val="FBAE40"/>
          </p15:clr>
        </p15:guide>
        <p15:guide id="3" orient="horz" pos="692">
          <p15:clr>
            <a:srgbClr val="FBAE40"/>
          </p15:clr>
        </p15:guide>
        <p15:guide id="4" orient="horz" pos="4049">
          <p15:clr>
            <a:srgbClr val="FBAE40"/>
          </p15:clr>
        </p15:guide>
        <p15:guide id="5" pos="7409">
          <p15:clr>
            <a:srgbClr val="FBAE40"/>
          </p15:clr>
        </p15:guide>
        <p15:guide id="6" orient="horz" pos="1359">
          <p15:clr>
            <a:srgbClr val="FBAE40"/>
          </p15:clr>
        </p15:guide>
        <p15:guide id="7" pos="3974">
          <p15:clr>
            <a:srgbClr val="FBAE40"/>
          </p15:clr>
        </p15:guide>
        <p15:guide id="8" pos="370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4"/>
        <p:cNvGrpSpPr/>
        <p:nvPr/>
      </p:nvGrpSpPr>
      <p:grpSpPr>
        <a:xfrm>
          <a:off x="0" y="0"/>
          <a:ext cx="0" cy="0"/>
          <a:chOff x="0" y="0"/>
          <a:chExt cx="0" cy="0"/>
        </a:xfrm>
      </p:grpSpPr>
      <p:sp>
        <p:nvSpPr>
          <p:cNvPr id="65" name="Google Shape;65;p33"/>
          <p:cNvSpPr/>
          <p:nvPr/>
        </p:nvSpPr>
        <p:spPr>
          <a:xfrm>
            <a:off x="0" y="1098000"/>
            <a:ext cx="12192000" cy="5760000"/>
          </a:xfrm>
          <a:prstGeom prst="rect">
            <a:avLst/>
          </a:prstGeom>
          <a:solidFill>
            <a:srgbClr val="FFFFFF"/>
          </a:solidFill>
          <a:ln>
            <a:noFill/>
          </a:ln>
        </p:spPr>
        <p:txBody>
          <a:bodyPr spcFirstLastPara="1" wrap="square" lIns="72000" tIns="72000" rIns="72000" bIns="720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66" name="Google Shape;66;p33"/>
          <p:cNvSpPr>
            <a:spLocks noGrp="1"/>
          </p:cNvSpPr>
          <p:nvPr>
            <p:ph type="pic" idx="2"/>
          </p:nvPr>
        </p:nvSpPr>
        <p:spPr>
          <a:xfrm>
            <a:off x="0" y="1098000"/>
            <a:ext cx="12192000" cy="2160000"/>
          </a:xfrm>
          <a:prstGeom prst="rect">
            <a:avLst/>
          </a:prstGeom>
          <a:solidFill>
            <a:srgbClr val="F2F2F2"/>
          </a:solidFill>
          <a:ln>
            <a:noFill/>
          </a:ln>
        </p:spPr>
      </p:sp>
      <p:sp>
        <p:nvSpPr>
          <p:cNvPr id="67" name="Google Shape;67;p33"/>
          <p:cNvSpPr txBox="1">
            <a:spLocks noGrp="1"/>
          </p:cNvSpPr>
          <p:nvPr>
            <p:ph type="subTitle" idx="1"/>
          </p:nvPr>
        </p:nvSpPr>
        <p:spPr>
          <a:xfrm>
            <a:off x="431999" y="5868000"/>
            <a:ext cx="11331375" cy="36933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None/>
              <a:defRPr sz="2400">
                <a:solidFill>
                  <a:schemeClr val="dk2"/>
                </a:solidFill>
              </a:defRPr>
            </a:lvl1pPr>
            <a:lvl2pPr lvl="1" algn="ctr">
              <a:lnSpc>
                <a:spcPct val="120000"/>
              </a:lnSpc>
              <a:spcBef>
                <a:spcPts val="0"/>
              </a:spcBef>
              <a:spcAft>
                <a:spcPts val="0"/>
              </a:spcAft>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120000"/>
              </a:lnSpc>
              <a:spcBef>
                <a:spcPts val="600"/>
              </a:spcBef>
              <a:spcAft>
                <a:spcPts val="0"/>
              </a:spcAft>
              <a:buClr>
                <a:schemeClr val="dk1"/>
              </a:buClr>
              <a:buSzPts val="1600"/>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8" name="Google Shape;68;p33"/>
          <p:cNvSpPr txBox="1">
            <a:spLocks noGrp="1"/>
          </p:cNvSpPr>
          <p:nvPr>
            <p:ph type="ctrTitle"/>
          </p:nvPr>
        </p:nvSpPr>
        <p:spPr>
          <a:xfrm>
            <a:off x="431999" y="4246162"/>
            <a:ext cx="11331375" cy="147732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4800"/>
              <a:buFont typeface="Arial"/>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70">
          <p15:clr>
            <a:srgbClr val="FBAE40"/>
          </p15:clr>
        </p15:guide>
        <p15:guide id="2" pos="740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pter title slide">
  <p:cSld name="Chapter title slide">
    <p:spTree>
      <p:nvGrpSpPr>
        <p:cNvPr id="1" name="Shape 69"/>
        <p:cNvGrpSpPr/>
        <p:nvPr/>
      </p:nvGrpSpPr>
      <p:grpSpPr>
        <a:xfrm>
          <a:off x="0" y="0"/>
          <a:ext cx="0" cy="0"/>
          <a:chOff x="0" y="0"/>
          <a:chExt cx="0" cy="0"/>
        </a:xfrm>
      </p:grpSpPr>
      <p:sp>
        <p:nvSpPr>
          <p:cNvPr id="70" name="Google Shape;70;p34"/>
          <p:cNvSpPr/>
          <p:nvPr/>
        </p:nvSpPr>
        <p:spPr>
          <a:xfrm>
            <a:off x="0" y="1098000"/>
            <a:ext cx="12192000" cy="5760000"/>
          </a:xfrm>
          <a:prstGeom prst="rect">
            <a:avLst/>
          </a:prstGeom>
          <a:solidFill>
            <a:srgbClr val="FFFFFF"/>
          </a:solidFill>
          <a:ln>
            <a:noFill/>
          </a:ln>
        </p:spPr>
        <p:txBody>
          <a:bodyPr spcFirstLastPara="1" wrap="square" lIns="72000" tIns="72000" rIns="72000" bIns="720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71" name="Google Shape;71;p34"/>
          <p:cNvSpPr>
            <a:spLocks noGrp="1"/>
          </p:cNvSpPr>
          <p:nvPr>
            <p:ph type="pic" idx="2"/>
          </p:nvPr>
        </p:nvSpPr>
        <p:spPr>
          <a:xfrm>
            <a:off x="0" y="1098000"/>
            <a:ext cx="12192000" cy="2160000"/>
          </a:xfrm>
          <a:prstGeom prst="rect">
            <a:avLst/>
          </a:prstGeom>
          <a:solidFill>
            <a:srgbClr val="F2F2F2"/>
          </a:solidFill>
          <a:ln>
            <a:noFill/>
          </a:ln>
        </p:spPr>
      </p:sp>
      <p:sp>
        <p:nvSpPr>
          <p:cNvPr id="72" name="Google Shape;72;p34"/>
          <p:cNvSpPr txBox="1">
            <a:spLocks noGrp="1"/>
          </p:cNvSpPr>
          <p:nvPr>
            <p:ph type="subTitle" idx="1"/>
          </p:nvPr>
        </p:nvSpPr>
        <p:spPr>
          <a:xfrm>
            <a:off x="431999" y="5868000"/>
            <a:ext cx="11331375" cy="36933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None/>
              <a:defRPr sz="2400">
                <a:solidFill>
                  <a:schemeClr val="dk2"/>
                </a:solidFill>
              </a:defRPr>
            </a:lvl1pPr>
            <a:lvl2pPr lvl="1" algn="ctr">
              <a:lnSpc>
                <a:spcPct val="120000"/>
              </a:lnSpc>
              <a:spcBef>
                <a:spcPts val="0"/>
              </a:spcBef>
              <a:spcAft>
                <a:spcPts val="0"/>
              </a:spcAft>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120000"/>
              </a:lnSpc>
              <a:spcBef>
                <a:spcPts val="600"/>
              </a:spcBef>
              <a:spcAft>
                <a:spcPts val="0"/>
              </a:spcAft>
              <a:buClr>
                <a:schemeClr val="dk1"/>
              </a:buClr>
              <a:buSzPts val="1600"/>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3" name="Google Shape;73;p34"/>
          <p:cNvSpPr txBox="1">
            <a:spLocks noGrp="1"/>
          </p:cNvSpPr>
          <p:nvPr>
            <p:ph type="ctrTitle"/>
          </p:nvPr>
        </p:nvSpPr>
        <p:spPr>
          <a:xfrm>
            <a:off x="431999" y="4246162"/>
            <a:ext cx="11331375" cy="147732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4800"/>
              <a:buFont typeface="Arial"/>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70">
          <p15:clr>
            <a:srgbClr val="FBAE40"/>
          </p15:clr>
        </p15:guide>
        <p15:guide id="2" pos="740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2"/>
          <p:cNvSpPr txBox="1">
            <a:spLocks noGrp="1"/>
          </p:cNvSpPr>
          <p:nvPr>
            <p:ph type="body" idx="1"/>
          </p:nvPr>
        </p:nvSpPr>
        <p:spPr>
          <a:xfrm>
            <a:off x="432000" y="1520824"/>
            <a:ext cx="11328000" cy="4905175"/>
          </a:xfrm>
          <a:prstGeom prst="rect">
            <a:avLst/>
          </a:prstGeom>
          <a:noFill/>
          <a:ln>
            <a:noFill/>
          </a:ln>
        </p:spPr>
        <p:txBody>
          <a:bodyPr spcFirstLastPara="1" wrap="square" lIns="0" tIns="0" rIns="0" bIns="0" anchor="t" anchorCtr="0">
            <a:noAutofit/>
          </a:bodyPr>
          <a:lstStyle>
            <a:lvl1pPr marL="457200" marR="0" lvl="0" indent="-342900" algn="l" rtl="0">
              <a:lnSpc>
                <a:spcPct val="12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2"/>
          <p:cNvSpPr txBox="1">
            <a:spLocks noGrp="1"/>
          </p:cNvSpPr>
          <p:nvPr>
            <p:ph type="ftr" idx="11"/>
          </p:nvPr>
        </p:nvSpPr>
        <p:spPr>
          <a:xfrm>
            <a:off x="442912" y="7100600"/>
            <a:ext cx="4114800" cy="15388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000" b="0"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2"/>
          <p:cNvSpPr txBox="1">
            <a:spLocks noGrp="1"/>
          </p:cNvSpPr>
          <p:nvPr>
            <p:ph type="sldNum" idx="12"/>
          </p:nvPr>
        </p:nvSpPr>
        <p:spPr>
          <a:xfrm>
            <a:off x="11277600" y="7100600"/>
            <a:ext cx="471488" cy="153888"/>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000" b="0" i="0" u="none" strike="noStrike" cap="none">
                <a:solidFill>
                  <a:schemeClr val="lt2"/>
                </a:solidFill>
                <a:latin typeface="Arial"/>
                <a:ea typeface="Arial"/>
                <a:cs typeface="Arial"/>
                <a:sym typeface="Arial"/>
              </a:defRPr>
            </a:lvl1pPr>
            <a:lvl2pPr marL="0" marR="0" lvl="1" indent="0" algn="r" rtl="0">
              <a:spcBef>
                <a:spcPts val="0"/>
              </a:spcBef>
              <a:buNone/>
              <a:defRPr sz="1000" b="0" i="0" u="none" strike="noStrike" cap="none">
                <a:solidFill>
                  <a:schemeClr val="lt2"/>
                </a:solidFill>
                <a:latin typeface="Arial"/>
                <a:ea typeface="Arial"/>
                <a:cs typeface="Arial"/>
                <a:sym typeface="Arial"/>
              </a:defRPr>
            </a:lvl2pPr>
            <a:lvl3pPr marL="0" marR="0" lvl="2" indent="0" algn="r" rtl="0">
              <a:spcBef>
                <a:spcPts val="0"/>
              </a:spcBef>
              <a:buNone/>
              <a:defRPr sz="1000" b="0" i="0" u="none" strike="noStrike" cap="none">
                <a:solidFill>
                  <a:schemeClr val="lt2"/>
                </a:solidFill>
                <a:latin typeface="Arial"/>
                <a:ea typeface="Arial"/>
                <a:cs typeface="Arial"/>
                <a:sym typeface="Arial"/>
              </a:defRPr>
            </a:lvl3pPr>
            <a:lvl4pPr marL="0" marR="0" lvl="3" indent="0" algn="r" rtl="0">
              <a:spcBef>
                <a:spcPts val="0"/>
              </a:spcBef>
              <a:buNone/>
              <a:defRPr sz="1000" b="0" i="0" u="none" strike="noStrike" cap="none">
                <a:solidFill>
                  <a:schemeClr val="lt2"/>
                </a:solidFill>
                <a:latin typeface="Arial"/>
                <a:ea typeface="Arial"/>
                <a:cs typeface="Arial"/>
                <a:sym typeface="Arial"/>
              </a:defRPr>
            </a:lvl4pPr>
            <a:lvl5pPr marL="0" marR="0" lvl="4" indent="0" algn="r" rtl="0">
              <a:spcBef>
                <a:spcPts val="0"/>
              </a:spcBef>
              <a:buNone/>
              <a:defRPr sz="1000" b="0" i="0" u="none" strike="noStrike" cap="none">
                <a:solidFill>
                  <a:schemeClr val="lt2"/>
                </a:solidFill>
                <a:latin typeface="Arial"/>
                <a:ea typeface="Arial"/>
                <a:cs typeface="Arial"/>
                <a:sym typeface="Arial"/>
              </a:defRPr>
            </a:lvl5pPr>
            <a:lvl6pPr marL="0" marR="0" lvl="5" indent="0" algn="r" rtl="0">
              <a:spcBef>
                <a:spcPts val="0"/>
              </a:spcBef>
              <a:buNone/>
              <a:defRPr sz="1000" b="0" i="0" u="none" strike="noStrike" cap="none">
                <a:solidFill>
                  <a:schemeClr val="lt2"/>
                </a:solidFill>
                <a:latin typeface="Arial"/>
                <a:ea typeface="Arial"/>
                <a:cs typeface="Arial"/>
                <a:sym typeface="Arial"/>
              </a:defRPr>
            </a:lvl6pPr>
            <a:lvl7pPr marL="0" marR="0" lvl="6" indent="0" algn="r" rtl="0">
              <a:spcBef>
                <a:spcPts val="0"/>
              </a:spcBef>
              <a:buNone/>
              <a:defRPr sz="1000" b="0" i="0" u="none" strike="noStrike" cap="none">
                <a:solidFill>
                  <a:schemeClr val="lt2"/>
                </a:solidFill>
                <a:latin typeface="Arial"/>
                <a:ea typeface="Arial"/>
                <a:cs typeface="Arial"/>
                <a:sym typeface="Arial"/>
              </a:defRPr>
            </a:lvl7pPr>
            <a:lvl8pPr marL="0" marR="0" lvl="7" indent="0" algn="r" rtl="0">
              <a:spcBef>
                <a:spcPts val="0"/>
              </a:spcBef>
              <a:buNone/>
              <a:defRPr sz="1000" b="0" i="0" u="none" strike="noStrike" cap="none">
                <a:solidFill>
                  <a:schemeClr val="lt2"/>
                </a:solidFill>
                <a:latin typeface="Arial"/>
                <a:ea typeface="Arial"/>
                <a:cs typeface="Arial"/>
                <a:sym typeface="Arial"/>
              </a:defRPr>
            </a:lvl8pPr>
            <a:lvl9pPr marL="0" marR="0" lvl="8" indent="0" algn="r" rtl="0">
              <a:spcBef>
                <a:spcPts val="0"/>
              </a:spcBef>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2"/>
          <p:cNvPicPr preferRelativeResize="0"/>
          <p:nvPr/>
        </p:nvPicPr>
        <p:blipFill rotWithShape="1">
          <a:blip r:embed="rId29">
            <a:alphaModFix/>
          </a:blip>
          <a:srcRect/>
          <a:stretch/>
        </p:blipFill>
        <p:spPr>
          <a:xfrm>
            <a:off x="11021614" y="352800"/>
            <a:ext cx="738385" cy="324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6" r:id="rId24"/>
    <p:sldLayoutId id="2147483677" r:id="rId25"/>
    <p:sldLayoutId id="2147483678" r:id="rId26"/>
    <p:sldLayoutId id="214748367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3.xml"/><Relationship Id="rId4" Type="http://schemas.openxmlformats.org/officeDocument/2006/relationships/image" Target="../media/image5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3.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3.xml"/><Relationship Id="rId4" Type="http://schemas.openxmlformats.org/officeDocument/2006/relationships/image" Target="../media/image57.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26.xml"/><Relationship Id="rId1" Type="http://schemas.openxmlformats.org/officeDocument/2006/relationships/tags" Target="../tags/tag8.xml"/><Relationship Id="rId6" Type="http://schemas.openxmlformats.org/officeDocument/2006/relationships/image" Target="../media/image17.jpg"/><Relationship Id="rId5" Type="http://schemas.openxmlformats.org/officeDocument/2006/relationships/image" Target="../media/image7.e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8.png"/><Relationship Id="rId1" Type="http://schemas.openxmlformats.org/officeDocument/2006/relationships/slideLayout" Target="../slideLayouts/slideLayout23.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3.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notesSlide" Target="../notesSlides/notesSlide3.xml"/><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slideLayout" Target="../slideLayouts/slideLayout25.xml"/><Relationship Id="rId1" Type="http://schemas.openxmlformats.org/officeDocument/2006/relationships/tags" Target="../tags/tag5.xml"/><Relationship Id="rId6" Type="http://schemas.openxmlformats.org/officeDocument/2006/relationships/image" Target="../media/image9.jpg"/><Relationship Id="rId11" Type="http://schemas.openxmlformats.org/officeDocument/2006/relationships/image" Target="../media/image14.png"/><Relationship Id="rId5" Type="http://schemas.openxmlformats.org/officeDocument/2006/relationships/image" Target="../media/image7.emf"/><Relationship Id="rId10" Type="http://schemas.openxmlformats.org/officeDocument/2006/relationships/image" Target="../media/image13.svg"/><Relationship Id="rId4" Type="http://schemas.openxmlformats.org/officeDocument/2006/relationships/oleObject" Target="../embeddings/oleObject5.bin"/><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8.jpg"/><Relationship Id="rId7"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hyperlink" Target="about:blank" TargetMode="External"/><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68.jpg"/><Relationship Id="rId7"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26.xml"/><Relationship Id="rId1" Type="http://schemas.openxmlformats.org/officeDocument/2006/relationships/tags" Target="../tags/tag6.xml"/><Relationship Id="rId6" Type="http://schemas.openxmlformats.org/officeDocument/2006/relationships/image" Target="../media/image17.jpg"/><Relationship Id="rId5" Type="http://schemas.openxmlformats.org/officeDocument/2006/relationships/image" Target="../media/image7.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26.xml"/><Relationship Id="rId1" Type="http://schemas.openxmlformats.org/officeDocument/2006/relationships/tags" Target="../tags/tag7.xml"/><Relationship Id="rId6" Type="http://schemas.openxmlformats.org/officeDocument/2006/relationships/image" Target="../media/image17.jpg"/><Relationship Id="rId5" Type="http://schemas.openxmlformats.org/officeDocument/2006/relationships/image" Target="../media/image7.emf"/><Relationship Id="rId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1F363-32AF-B48F-27B7-B0987EC809F7}"/>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597A2FB-417A-D54A-7DBE-9FCF6AE0AFC8}"/>
              </a:ext>
            </a:extLst>
          </p:cNvPr>
          <p:cNvSpPr>
            <a:spLocks noGrp="1"/>
          </p:cNvSpPr>
          <p:nvPr>
            <p:ph type="body" sz="quarter" idx="13"/>
          </p:nvPr>
        </p:nvSpPr>
        <p:spPr>
          <a:xfrm>
            <a:off x="198082" y="1098000"/>
            <a:ext cx="10966103" cy="1963252"/>
          </a:xfrm>
        </p:spPr>
        <p:txBody>
          <a:bodyPr/>
          <a:lstStyle/>
          <a:p>
            <a:pPr marL="669323" lvl="1" indent="-334662">
              <a:lnSpc>
                <a:spcPct val="100000"/>
              </a:lnSpc>
            </a:pPr>
            <a:r>
              <a:rPr lang="en-US" dirty="0"/>
              <a:t>Time: 2000 BC – 938 AD</a:t>
            </a:r>
          </a:p>
          <a:p>
            <a:pPr marL="669323" lvl="1" indent="-334662">
              <a:lnSpc>
                <a:spcPct val="100000"/>
              </a:lnSpc>
            </a:pPr>
            <a:r>
              <a:rPr lang="en-US" dirty="0"/>
              <a:t>Characteristics: </a:t>
            </a:r>
          </a:p>
          <a:p>
            <a:pPr marL="1126523" lvl="2" indent="-334662">
              <a:lnSpc>
                <a:spcPct val="100000"/>
              </a:lnSpc>
            </a:pPr>
            <a:r>
              <a:rPr lang="en-US" dirty="0">
                <a:solidFill>
                  <a:srgbClr val="333333"/>
                </a:solidFill>
              </a:rPr>
              <a:t>Establishment of the first states: Van Lang and later Au Lac.</a:t>
            </a:r>
          </a:p>
          <a:p>
            <a:pPr marL="1126523" lvl="2" indent="-334662">
              <a:lnSpc>
                <a:spcPct val="100000"/>
              </a:lnSpc>
            </a:pPr>
            <a:r>
              <a:rPr lang="en-US" dirty="0">
                <a:solidFill>
                  <a:srgbClr val="333333"/>
                </a:solidFill>
              </a:rPr>
              <a:t>Development of wet rice agriculture and bronze casting (Dong Son culture).</a:t>
            </a:r>
          </a:p>
          <a:p>
            <a:pPr marL="1126523" lvl="2" indent="-334662">
              <a:lnSpc>
                <a:spcPct val="100000"/>
              </a:lnSpc>
            </a:pPr>
            <a:r>
              <a:rPr lang="en-US" dirty="0">
                <a:solidFill>
                  <a:srgbClr val="333333"/>
                </a:solidFill>
              </a:rPr>
              <a:t>Construction of Co Loa Citadel, an early fortified city.</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1FBC0868-294A-4241-8D86-F45A4B1AC0EB}"/>
              </a:ext>
            </a:extLst>
          </p:cNvPr>
          <p:cNvSpPr>
            <a:spLocks noGrp="1"/>
          </p:cNvSpPr>
          <p:nvPr>
            <p:ph type="title"/>
          </p:nvPr>
        </p:nvSpPr>
        <p:spPr>
          <a:xfrm>
            <a:off x="431999" y="0"/>
            <a:ext cx="10636494" cy="1098000"/>
          </a:xfrm>
        </p:spPr>
        <p:txBody>
          <a:bodyPr/>
          <a:lstStyle/>
          <a:p>
            <a:r>
              <a:rPr lang="en-US" dirty="0"/>
              <a:t>The first period of Founding and Struggling for Independence</a:t>
            </a:r>
          </a:p>
        </p:txBody>
      </p:sp>
      <p:pic>
        <p:nvPicPr>
          <p:cNvPr id="3" name="Picture 2">
            <a:extLst>
              <a:ext uri="{FF2B5EF4-FFF2-40B4-BE49-F238E27FC236}">
                <a16:creationId xmlns:a16="http://schemas.microsoft.com/office/drawing/2014/main" id="{DF7DDCFE-0927-244B-2532-C028EAF4D621}"/>
              </a:ext>
            </a:extLst>
          </p:cNvPr>
          <p:cNvPicPr>
            <a:picLocks noChangeAspect="1"/>
          </p:cNvPicPr>
          <p:nvPr/>
        </p:nvPicPr>
        <p:blipFill>
          <a:blip r:embed="rId2"/>
          <a:stretch>
            <a:fillRect/>
          </a:stretch>
        </p:blipFill>
        <p:spPr>
          <a:xfrm>
            <a:off x="-191385" y="3285460"/>
            <a:ext cx="4763386" cy="3572540"/>
          </a:xfrm>
          <a:prstGeom prst="rect">
            <a:avLst/>
          </a:prstGeom>
        </p:spPr>
      </p:pic>
      <p:pic>
        <p:nvPicPr>
          <p:cNvPr id="7" name="Picture 6">
            <a:extLst>
              <a:ext uri="{FF2B5EF4-FFF2-40B4-BE49-F238E27FC236}">
                <a16:creationId xmlns:a16="http://schemas.microsoft.com/office/drawing/2014/main" id="{97E53C8C-19F4-4AB9-9919-5C1C44A43512}"/>
              </a:ext>
            </a:extLst>
          </p:cNvPr>
          <p:cNvPicPr>
            <a:picLocks noChangeAspect="1"/>
          </p:cNvPicPr>
          <p:nvPr/>
        </p:nvPicPr>
        <p:blipFill>
          <a:blip r:embed="rId3"/>
          <a:stretch>
            <a:fillRect/>
          </a:stretch>
        </p:blipFill>
        <p:spPr>
          <a:xfrm>
            <a:off x="7708605" y="3285460"/>
            <a:ext cx="4763386" cy="3572540"/>
          </a:xfrm>
          <a:prstGeom prst="rect">
            <a:avLst/>
          </a:prstGeom>
        </p:spPr>
      </p:pic>
      <p:pic>
        <p:nvPicPr>
          <p:cNvPr id="9" name="Picture 8">
            <a:extLst>
              <a:ext uri="{FF2B5EF4-FFF2-40B4-BE49-F238E27FC236}">
                <a16:creationId xmlns:a16="http://schemas.microsoft.com/office/drawing/2014/main" id="{104E59C8-2741-69EA-18F5-2A8F800A01D5}"/>
              </a:ext>
            </a:extLst>
          </p:cNvPr>
          <p:cNvPicPr>
            <a:picLocks noChangeAspect="1"/>
          </p:cNvPicPr>
          <p:nvPr/>
        </p:nvPicPr>
        <p:blipFill>
          <a:blip r:embed="rId4"/>
          <a:stretch>
            <a:fillRect/>
          </a:stretch>
        </p:blipFill>
        <p:spPr>
          <a:xfrm>
            <a:off x="4771139" y="3285460"/>
            <a:ext cx="2738327" cy="3651103"/>
          </a:xfrm>
          <a:prstGeom prst="rect">
            <a:avLst/>
          </a:prstGeom>
        </p:spPr>
      </p:pic>
    </p:spTree>
    <p:extLst>
      <p:ext uri="{BB962C8B-B14F-4D97-AF65-F5344CB8AC3E}">
        <p14:creationId xmlns:p14="http://schemas.microsoft.com/office/powerpoint/2010/main" val="3066722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77007-FD57-E7DD-5B12-6A734A50B343}"/>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75379EF2-35B3-2DD4-CE12-289D21A20D55}"/>
              </a:ext>
            </a:extLst>
          </p:cNvPr>
          <p:cNvSpPr>
            <a:spLocks noGrp="1"/>
          </p:cNvSpPr>
          <p:nvPr>
            <p:ph type="body" sz="quarter" idx="13"/>
          </p:nvPr>
        </p:nvSpPr>
        <p:spPr>
          <a:xfrm>
            <a:off x="198082" y="1098000"/>
            <a:ext cx="8563145" cy="2012948"/>
          </a:xfrm>
        </p:spPr>
        <p:txBody>
          <a:bodyPr/>
          <a:lstStyle/>
          <a:p>
            <a:pPr marL="669323" lvl="1" indent="-334662">
              <a:lnSpc>
                <a:spcPct val="100000"/>
              </a:lnSpc>
            </a:pPr>
            <a:r>
              <a:rPr lang="en-US" dirty="0"/>
              <a:t>Time: 938 - 1009</a:t>
            </a:r>
          </a:p>
          <a:p>
            <a:pPr marL="669323" lvl="1" indent="-334662">
              <a:lnSpc>
                <a:spcPct val="100000"/>
              </a:lnSpc>
            </a:pPr>
            <a:r>
              <a:rPr lang="en-US" dirty="0"/>
              <a:t>Characteristics: </a:t>
            </a:r>
            <a:r>
              <a:rPr lang="en-US" dirty="0">
                <a:solidFill>
                  <a:srgbClr val="333333"/>
                </a:solidFill>
              </a:rPr>
              <a:t>Ngo Quyen ended more than 1,000 years of Chinese. Dinh Bo Linh → 12 Lords Rebellion and founded the Dinh dynasty (968), naming the nation Dai Co Viet. </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7DA391ED-3946-6005-0287-8FBB0CAC959C}"/>
              </a:ext>
            </a:extLst>
          </p:cNvPr>
          <p:cNvSpPr>
            <a:spLocks noGrp="1"/>
          </p:cNvSpPr>
          <p:nvPr>
            <p:ph type="title"/>
          </p:nvPr>
        </p:nvSpPr>
        <p:spPr/>
        <p:txBody>
          <a:bodyPr/>
          <a:lstStyle/>
          <a:p>
            <a:r>
              <a:rPr lang="en-US" dirty="0"/>
              <a:t>Ngo - Dinh - Early Le dynasties</a:t>
            </a:r>
          </a:p>
        </p:txBody>
      </p:sp>
      <p:pic>
        <p:nvPicPr>
          <p:cNvPr id="7" name="Picture 6">
            <a:extLst>
              <a:ext uri="{FF2B5EF4-FFF2-40B4-BE49-F238E27FC236}">
                <a16:creationId xmlns:a16="http://schemas.microsoft.com/office/drawing/2014/main" id="{76922BA2-13D8-937C-BB57-C1F599389A59}"/>
              </a:ext>
            </a:extLst>
          </p:cNvPr>
          <p:cNvPicPr>
            <a:picLocks noChangeAspect="1"/>
          </p:cNvPicPr>
          <p:nvPr/>
        </p:nvPicPr>
        <p:blipFill>
          <a:blip r:embed="rId3"/>
          <a:stretch>
            <a:fillRect/>
          </a:stretch>
        </p:blipFill>
        <p:spPr>
          <a:xfrm>
            <a:off x="6893169" y="2883877"/>
            <a:ext cx="5298831" cy="3974123"/>
          </a:xfrm>
          <a:prstGeom prst="rect">
            <a:avLst/>
          </a:prstGeom>
        </p:spPr>
      </p:pic>
      <p:pic>
        <p:nvPicPr>
          <p:cNvPr id="9" name="Picture 8">
            <a:extLst>
              <a:ext uri="{FF2B5EF4-FFF2-40B4-BE49-F238E27FC236}">
                <a16:creationId xmlns:a16="http://schemas.microsoft.com/office/drawing/2014/main" id="{061DBB60-8AD7-E108-FA26-CD6AFB975610}"/>
              </a:ext>
            </a:extLst>
          </p:cNvPr>
          <p:cNvPicPr>
            <a:picLocks noChangeAspect="1"/>
          </p:cNvPicPr>
          <p:nvPr/>
        </p:nvPicPr>
        <p:blipFill>
          <a:blip r:embed="rId4"/>
          <a:stretch>
            <a:fillRect/>
          </a:stretch>
        </p:blipFill>
        <p:spPr>
          <a:xfrm>
            <a:off x="0" y="2879968"/>
            <a:ext cx="2982058" cy="3976077"/>
          </a:xfrm>
          <a:prstGeom prst="rect">
            <a:avLst/>
          </a:prstGeom>
        </p:spPr>
      </p:pic>
      <p:pic>
        <p:nvPicPr>
          <p:cNvPr id="11" name="Picture 10">
            <a:extLst>
              <a:ext uri="{FF2B5EF4-FFF2-40B4-BE49-F238E27FC236}">
                <a16:creationId xmlns:a16="http://schemas.microsoft.com/office/drawing/2014/main" id="{B4AF45E9-FA5D-CBD8-13EC-7B004DFB06DF}"/>
              </a:ext>
            </a:extLst>
          </p:cNvPr>
          <p:cNvPicPr>
            <a:picLocks noChangeAspect="1"/>
          </p:cNvPicPr>
          <p:nvPr/>
        </p:nvPicPr>
        <p:blipFill>
          <a:blip r:embed="rId5"/>
          <a:srcRect l="13041" r="20432"/>
          <a:stretch>
            <a:fillRect/>
          </a:stretch>
        </p:blipFill>
        <p:spPr>
          <a:xfrm>
            <a:off x="3173290" y="2879968"/>
            <a:ext cx="3528647" cy="3978032"/>
          </a:xfrm>
          <a:prstGeom prst="rect">
            <a:avLst/>
          </a:prstGeom>
        </p:spPr>
      </p:pic>
    </p:spTree>
    <p:extLst>
      <p:ext uri="{BB962C8B-B14F-4D97-AF65-F5344CB8AC3E}">
        <p14:creationId xmlns:p14="http://schemas.microsoft.com/office/powerpoint/2010/main" val="3635092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E1C5B-35C2-F63A-2C59-E4B618F52651}"/>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00EB0D0-DDF2-EA7E-1A16-FB613A9556E6}"/>
              </a:ext>
            </a:extLst>
          </p:cNvPr>
          <p:cNvSpPr>
            <a:spLocks noGrp="1"/>
          </p:cNvSpPr>
          <p:nvPr>
            <p:ph type="body" sz="quarter" idx="13"/>
          </p:nvPr>
        </p:nvSpPr>
        <p:spPr>
          <a:xfrm>
            <a:off x="198083" y="1098000"/>
            <a:ext cx="10357274" cy="1336856"/>
          </a:xfrm>
        </p:spPr>
        <p:txBody>
          <a:bodyPr/>
          <a:lstStyle/>
          <a:p>
            <a:pPr marL="669323" lvl="1" indent="-334662">
              <a:lnSpc>
                <a:spcPct val="100000"/>
              </a:lnSpc>
            </a:pPr>
            <a:r>
              <a:rPr lang="en-US" dirty="0"/>
              <a:t>Time: 1009 - 1225</a:t>
            </a:r>
          </a:p>
          <a:p>
            <a:pPr marL="669323" lvl="1" indent="-334662">
              <a:lnSpc>
                <a:spcPct val="100000"/>
              </a:lnSpc>
            </a:pPr>
            <a:r>
              <a:rPr lang="en-US" dirty="0"/>
              <a:t>Characteristics: Thang Long capital(Hanoi) in 1010 , Buddhist culture developed.</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36CA018A-FE4D-82E1-30FB-D51D225102EF}"/>
              </a:ext>
            </a:extLst>
          </p:cNvPr>
          <p:cNvSpPr>
            <a:spLocks noGrp="1"/>
          </p:cNvSpPr>
          <p:nvPr>
            <p:ph type="title"/>
          </p:nvPr>
        </p:nvSpPr>
        <p:spPr/>
        <p:txBody>
          <a:bodyPr/>
          <a:lstStyle/>
          <a:p>
            <a:r>
              <a:rPr lang="en-US" dirty="0"/>
              <a:t>Ly dynasty</a:t>
            </a:r>
          </a:p>
        </p:txBody>
      </p:sp>
      <p:pic>
        <p:nvPicPr>
          <p:cNvPr id="3" name="Picture 2">
            <a:extLst>
              <a:ext uri="{FF2B5EF4-FFF2-40B4-BE49-F238E27FC236}">
                <a16:creationId xmlns:a16="http://schemas.microsoft.com/office/drawing/2014/main" id="{D7F99847-6441-79C7-6B16-DC5CCC01C50D}"/>
              </a:ext>
            </a:extLst>
          </p:cNvPr>
          <p:cNvPicPr>
            <a:picLocks noChangeAspect="1"/>
          </p:cNvPicPr>
          <p:nvPr/>
        </p:nvPicPr>
        <p:blipFill>
          <a:blip r:embed="rId2"/>
          <a:srcRect r="9348"/>
          <a:stretch>
            <a:fillRect/>
          </a:stretch>
        </p:blipFill>
        <p:spPr>
          <a:xfrm>
            <a:off x="0" y="3532854"/>
            <a:ext cx="4019107" cy="3325145"/>
          </a:xfrm>
          <a:prstGeom prst="rect">
            <a:avLst/>
          </a:prstGeom>
        </p:spPr>
      </p:pic>
      <p:pic>
        <p:nvPicPr>
          <p:cNvPr id="7" name="Picture 6">
            <a:extLst>
              <a:ext uri="{FF2B5EF4-FFF2-40B4-BE49-F238E27FC236}">
                <a16:creationId xmlns:a16="http://schemas.microsoft.com/office/drawing/2014/main" id="{20D6880C-53AD-CA3D-6D34-9A9725493B05}"/>
              </a:ext>
            </a:extLst>
          </p:cNvPr>
          <p:cNvPicPr>
            <a:picLocks noChangeAspect="1"/>
          </p:cNvPicPr>
          <p:nvPr/>
        </p:nvPicPr>
        <p:blipFill>
          <a:blip r:embed="rId3"/>
          <a:stretch>
            <a:fillRect/>
          </a:stretch>
        </p:blipFill>
        <p:spPr>
          <a:xfrm>
            <a:off x="4153532" y="3532856"/>
            <a:ext cx="2493858" cy="3325144"/>
          </a:xfrm>
          <a:prstGeom prst="rect">
            <a:avLst/>
          </a:prstGeom>
        </p:spPr>
      </p:pic>
      <p:pic>
        <p:nvPicPr>
          <p:cNvPr id="9" name="Picture 8">
            <a:extLst>
              <a:ext uri="{FF2B5EF4-FFF2-40B4-BE49-F238E27FC236}">
                <a16:creationId xmlns:a16="http://schemas.microsoft.com/office/drawing/2014/main" id="{52F87D74-FA59-42F4-C476-42F440D5AC1A}"/>
              </a:ext>
            </a:extLst>
          </p:cNvPr>
          <p:cNvPicPr>
            <a:picLocks noChangeAspect="1"/>
          </p:cNvPicPr>
          <p:nvPr/>
        </p:nvPicPr>
        <p:blipFill>
          <a:blip r:embed="rId4"/>
          <a:srcRect l="6808" b="23631"/>
          <a:stretch>
            <a:fillRect/>
          </a:stretch>
        </p:blipFill>
        <p:spPr>
          <a:xfrm>
            <a:off x="6781816" y="3532856"/>
            <a:ext cx="5410184" cy="3325144"/>
          </a:xfrm>
          <a:prstGeom prst="rect">
            <a:avLst/>
          </a:prstGeom>
        </p:spPr>
      </p:pic>
    </p:spTree>
    <p:extLst>
      <p:ext uri="{BB962C8B-B14F-4D97-AF65-F5344CB8AC3E}">
        <p14:creationId xmlns:p14="http://schemas.microsoft.com/office/powerpoint/2010/main" val="930484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876D-1EC2-7E45-D075-0799B1D24372}"/>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279B54ED-FE41-0EB3-CCAB-CC3A2E12CF76}"/>
              </a:ext>
            </a:extLst>
          </p:cNvPr>
          <p:cNvSpPr>
            <a:spLocks noGrp="1"/>
          </p:cNvSpPr>
          <p:nvPr>
            <p:ph type="body" sz="quarter" idx="13"/>
          </p:nvPr>
        </p:nvSpPr>
        <p:spPr>
          <a:xfrm>
            <a:off x="198083" y="1098000"/>
            <a:ext cx="9720000" cy="1336856"/>
          </a:xfrm>
        </p:spPr>
        <p:txBody>
          <a:bodyPr/>
          <a:lstStyle/>
          <a:p>
            <a:pPr marL="669323" lvl="1" indent="-334662">
              <a:lnSpc>
                <a:spcPct val="100000"/>
              </a:lnSpc>
            </a:pPr>
            <a:r>
              <a:rPr lang="en-US" dirty="0"/>
              <a:t>Time: 1225 – 1407</a:t>
            </a:r>
          </a:p>
          <a:p>
            <a:pPr marL="669323" lvl="1" indent="-334662">
              <a:lnSpc>
                <a:spcPct val="100000"/>
              </a:lnSpc>
            </a:pPr>
            <a:r>
              <a:rPr lang="en-US" dirty="0"/>
              <a:t>Characteristics: resistance against Nguyen </a:t>
            </a:r>
            <a:r>
              <a:rPr lang="en-US" dirty="0" err="1"/>
              <a:t>Mong</a:t>
            </a:r>
            <a:r>
              <a:rPr lang="en-US" dirty="0"/>
              <a:t>(1258, 1285, 1288), economic and cultural development.</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C6C98ECF-F098-FC3A-857F-19F64C87AD79}"/>
              </a:ext>
            </a:extLst>
          </p:cNvPr>
          <p:cNvSpPr>
            <a:spLocks noGrp="1"/>
          </p:cNvSpPr>
          <p:nvPr>
            <p:ph type="title"/>
          </p:nvPr>
        </p:nvSpPr>
        <p:spPr/>
        <p:txBody>
          <a:bodyPr/>
          <a:lstStyle/>
          <a:p>
            <a:r>
              <a:rPr lang="en-US" dirty="0"/>
              <a:t>Tran - Ho dynasties</a:t>
            </a:r>
          </a:p>
        </p:txBody>
      </p:sp>
      <p:pic>
        <p:nvPicPr>
          <p:cNvPr id="3" name="Picture 2">
            <a:extLst>
              <a:ext uri="{FF2B5EF4-FFF2-40B4-BE49-F238E27FC236}">
                <a16:creationId xmlns:a16="http://schemas.microsoft.com/office/drawing/2014/main" id="{0A4DC0E8-3235-A887-036D-0A32310FFEE6}"/>
              </a:ext>
            </a:extLst>
          </p:cNvPr>
          <p:cNvPicPr>
            <a:picLocks noChangeAspect="1"/>
          </p:cNvPicPr>
          <p:nvPr/>
        </p:nvPicPr>
        <p:blipFill>
          <a:blip r:embed="rId2"/>
          <a:stretch>
            <a:fillRect/>
          </a:stretch>
        </p:blipFill>
        <p:spPr>
          <a:xfrm>
            <a:off x="1" y="3317358"/>
            <a:ext cx="4720856" cy="3540642"/>
          </a:xfrm>
          <a:prstGeom prst="rect">
            <a:avLst/>
          </a:prstGeom>
        </p:spPr>
      </p:pic>
      <p:pic>
        <p:nvPicPr>
          <p:cNvPr id="7" name="Picture 6">
            <a:extLst>
              <a:ext uri="{FF2B5EF4-FFF2-40B4-BE49-F238E27FC236}">
                <a16:creationId xmlns:a16="http://schemas.microsoft.com/office/drawing/2014/main" id="{84E29D18-DAFC-28C6-4CFD-A350D0B4DF56}"/>
              </a:ext>
            </a:extLst>
          </p:cNvPr>
          <p:cNvPicPr>
            <a:picLocks noChangeAspect="1"/>
          </p:cNvPicPr>
          <p:nvPr/>
        </p:nvPicPr>
        <p:blipFill>
          <a:blip r:embed="rId3"/>
          <a:stretch>
            <a:fillRect/>
          </a:stretch>
        </p:blipFill>
        <p:spPr>
          <a:xfrm>
            <a:off x="4938380" y="3320312"/>
            <a:ext cx="2653266" cy="3537688"/>
          </a:xfrm>
          <a:prstGeom prst="rect">
            <a:avLst/>
          </a:prstGeom>
        </p:spPr>
      </p:pic>
      <p:pic>
        <p:nvPicPr>
          <p:cNvPr id="9" name="Picture 8">
            <a:extLst>
              <a:ext uri="{FF2B5EF4-FFF2-40B4-BE49-F238E27FC236}">
                <a16:creationId xmlns:a16="http://schemas.microsoft.com/office/drawing/2014/main" id="{E42C0F92-ADC0-9788-8C19-3025B4BA677A}"/>
              </a:ext>
            </a:extLst>
          </p:cNvPr>
          <p:cNvPicPr>
            <a:picLocks noChangeAspect="1"/>
          </p:cNvPicPr>
          <p:nvPr/>
        </p:nvPicPr>
        <p:blipFill>
          <a:blip r:embed="rId4"/>
          <a:stretch>
            <a:fillRect/>
          </a:stretch>
        </p:blipFill>
        <p:spPr>
          <a:xfrm>
            <a:off x="7791571" y="3317358"/>
            <a:ext cx="4720856" cy="3540642"/>
          </a:xfrm>
          <a:prstGeom prst="rect">
            <a:avLst/>
          </a:prstGeom>
        </p:spPr>
      </p:pic>
    </p:spTree>
    <p:extLst>
      <p:ext uri="{BB962C8B-B14F-4D97-AF65-F5344CB8AC3E}">
        <p14:creationId xmlns:p14="http://schemas.microsoft.com/office/powerpoint/2010/main" val="3885791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0414F-F39A-B815-5B6A-D1636FCA52A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02D46F4E-61AF-C32E-D74A-E3B06AF41B46}"/>
              </a:ext>
            </a:extLst>
          </p:cNvPr>
          <p:cNvSpPr>
            <a:spLocks noGrp="1"/>
          </p:cNvSpPr>
          <p:nvPr>
            <p:ph type="body" sz="quarter" idx="13"/>
          </p:nvPr>
        </p:nvSpPr>
        <p:spPr>
          <a:xfrm>
            <a:off x="198082" y="1098000"/>
            <a:ext cx="8254801" cy="1336856"/>
          </a:xfrm>
        </p:spPr>
        <p:txBody>
          <a:bodyPr/>
          <a:lstStyle/>
          <a:p>
            <a:pPr marL="669323" lvl="1" indent="-334662">
              <a:lnSpc>
                <a:spcPct val="100000"/>
              </a:lnSpc>
            </a:pPr>
            <a:r>
              <a:rPr lang="en-US" dirty="0"/>
              <a:t>Time: 1428 – 1788</a:t>
            </a:r>
          </a:p>
          <a:p>
            <a:pPr marL="669323" lvl="1" indent="-334662">
              <a:lnSpc>
                <a:spcPct val="100000"/>
              </a:lnSpc>
            </a:pPr>
            <a:r>
              <a:rPr lang="en-US" dirty="0"/>
              <a:t>Characteristics: Le dynasty develop, Trinh – Nguyen struggle.</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8D8016CE-D998-A2DC-ACDA-EB394047E22E}"/>
              </a:ext>
            </a:extLst>
          </p:cNvPr>
          <p:cNvSpPr>
            <a:spLocks noGrp="1"/>
          </p:cNvSpPr>
          <p:nvPr>
            <p:ph type="title"/>
          </p:nvPr>
        </p:nvSpPr>
        <p:spPr/>
        <p:txBody>
          <a:bodyPr/>
          <a:lstStyle/>
          <a:p>
            <a:r>
              <a:rPr lang="fr-FR" dirty="0" err="1"/>
              <a:t>Posterior</a:t>
            </a:r>
            <a:r>
              <a:rPr lang="fr-FR" dirty="0"/>
              <a:t> Le - Mac, Trinh - Nguyen Lords dynasties</a:t>
            </a:r>
            <a:endParaRPr lang="en-US" dirty="0"/>
          </a:p>
        </p:txBody>
      </p:sp>
      <p:pic>
        <p:nvPicPr>
          <p:cNvPr id="3" name="Picture 2">
            <a:extLst>
              <a:ext uri="{FF2B5EF4-FFF2-40B4-BE49-F238E27FC236}">
                <a16:creationId xmlns:a16="http://schemas.microsoft.com/office/drawing/2014/main" id="{8DED0813-6922-E2FD-939C-576A121BCB9F}"/>
              </a:ext>
            </a:extLst>
          </p:cNvPr>
          <p:cNvPicPr>
            <a:picLocks noChangeAspect="1"/>
          </p:cNvPicPr>
          <p:nvPr/>
        </p:nvPicPr>
        <p:blipFill>
          <a:blip r:embed="rId2"/>
          <a:stretch>
            <a:fillRect/>
          </a:stretch>
        </p:blipFill>
        <p:spPr>
          <a:xfrm>
            <a:off x="7620000" y="3429000"/>
            <a:ext cx="4572000" cy="3429000"/>
          </a:xfrm>
          <a:prstGeom prst="rect">
            <a:avLst/>
          </a:prstGeom>
        </p:spPr>
      </p:pic>
      <p:pic>
        <p:nvPicPr>
          <p:cNvPr id="1026" name="Picture 2" descr="Military of the Nguyễn dynasty - Wikiwand">
            <a:extLst>
              <a:ext uri="{FF2B5EF4-FFF2-40B4-BE49-F238E27FC236}">
                <a16:creationId xmlns:a16="http://schemas.microsoft.com/office/drawing/2014/main" id="{0B94672B-6C80-854E-53EB-DAB6E8145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424740"/>
            <a:ext cx="4969565" cy="344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587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8170A-A2CE-4321-1F83-7FDF749213F7}"/>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0622741-8E5F-CC40-8625-8E1A796785F1}"/>
              </a:ext>
            </a:extLst>
          </p:cNvPr>
          <p:cNvSpPr>
            <a:spLocks noGrp="1"/>
          </p:cNvSpPr>
          <p:nvPr>
            <p:ph type="body" sz="quarter" idx="13"/>
          </p:nvPr>
        </p:nvSpPr>
        <p:spPr>
          <a:xfrm>
            <a:off x="198083" y="1098000"/>
            <a:ext cx="8701368" cy="1336856"/>
          </a:xfrm>
        </p:spPr>
        <p:txBody>
          <a:bodyPr/>
          <a:lstStyle/>
          <a:p>
            <a:pPr marL="669323" lvl="1" indent="-334662">
              <a:lnSpc>
                <a:spcPct val="100000"/>
              </a:lnSpc>
            </a:pPr>
            <a:r>
              <a:rPr lang="en-US" dirty="0"/>
              <a:t>Time: 1778 – 1802</a:t>
            </a:r>
          </a:p>
          <a:p>
            <a:pPr marL="669323" lvl="1" indent="-334662">
              <a:lnSpc>
                <a:spcPct val="100000"/>
              </a:lnSpc>
            </a:pPr>
            <a:r>
              <a:rPr lang="en-US" dirty="0"/>
              <a:t>Characteristics: Farmers uprising, Quang Trung Dai destroyed the Qing army.</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04066FF9-2CD6-6862-981E-D9BB4C1F091D}"/>
              </a:ext>
            </a:extLst>
          </p:cNvPr>
          <p:cNvSpPr>
            <a:spLocks noGrp="1"/>
          </p:cNvSpPr>
          <p:nvPr>
            <p:ph type="title"/>
          </p:nvPr>
        </p:nvSpPr>
        <p:spPr/>
        <p:txBody>
          <a:bodyPr/>
          <a:lstStyle/>
          <a:p>
            <a:r>
              <a:rPr lang="en-US" dirty="0"/>
              <a:t>Tay Son dynasty</a:t>
            </a:r>
          </a:p>
        </p:txBody>
      </p:sp>
      <p:pic>
        <p:nvPicPr>
          <p:cNvPr id="3" name="Picture 2">
            <a:extLst>
              <a:ext uri="{FF2B5EF4-FFF2-40B4-BE49-F238E27FC236}">
                <a16:creationId xmlns:a16="http://schemas.microsoft.com/office/drawing/2014/main" id="{AC60A9FB-8D2E-D73E-E78B-CD0F104A02E6}"/>
              </a:ext>
            </a:extLst>
          </p:cNvPr>
          <p:cNvPicPr>
            <a:picLocks noChangeAspect="1"/>
          </p:cNvPicPr>
          <p:nvPr/>
        </p:nvPicPr>
        <p:blipFill>
          <a:blip r:embed="rId2"/>
          <a:stretch>
            <a:fillRect/>
          </a:stretch>
        </p:blipFill>
        <p:spPr>
          <a:xfrm>
            <a:off x="0" y="3569588"/>
            <a:ext cx="4384550" cy="3288412"/>
          </a:xfrm>
          <a:prstGeom prst="rect">
            <a:avLst/>
          </a:prstGeom>
        </p:spPr>
      </p:pic>
      <p:pic>
        <p:nvPicPr>
          <p:cNvPr id="7" name="Picture 6">
            <a:extLst>
              <a:ext uri="{FF2B5EF4-FFF2-40B4-BE49-F238E27FC236}">
                <a16:creationId xmlns:a16="http://schemas.microsoft.com/office/drawing/2014/main" id="{4D08446D-8D27-5994-3D44-372EDD340BAC}"/>
              </a:ext>
            </a:extLst>
          </p:cNvPr>
          <p:cNvPicPr>
            <a:picLocks noChangeAspect="1"/>
          </p:cNvPicPr>
          <p:nvPr/>
        </p:nvPicPr>
        <p:blipFill>
          <a:blip r:embed="rId3"/>
          <a:stretch>
            <a:fillRect/>
          </a:stretch>
        </p:blipFill>
        <p:spPr>
          <a:xfrm>
            <a:off x="4564911" y="3569588"/>
            <a:ext cx="4384549" cy="3288412"/>
          </a:xfrm>
          <a:prstGeom prst="rect">
            <a:avLst/>
          </a:prstGeom>
        </p:spPr>
      </p:pic>
      <p:pic>
        <p:nvPicPr>
          <p:cNvPr id="9" name="Picture 8">
            <a:extLst>
              <a:ext uri="{FF2B5EF4-FFF2-40B4-BE49-F238E27FC236}">
                <a16:creationId xmlns:a16="http://schemas.microsoft.com/office/drawing/2014/main" id="{7890599B-D91A-1788-DFE0-78C7DA23EB6A}"/>
              </a:ext>
            </a:extLst>
          </p:cNvPr>
          <p:cNvPicPr>
            <a:picLocks noChangeAspect="1"/>
          </p:cNvPicPr>
          <p:nvPr/>
        </p:nvPicPr>
        <p:blipFill>
          <a:blip r:embed="rId4"/>
          <a:srcRect t="3939" r="33992" b="3939"/>
          <a:stretch>
            <a:fillRect/>
          </a:stretch>
        </p:blipFill>
        <p:spPr>
          <a:xfrm>
            <a:off x="9050394" y="3569588"/>
            <a:ext cx="3141606" cy="3288412"/>
          </a:xfrm>
          <a:prstGeom prst="rect">
            <a:avLst/>
          </a:prstGeom>
        </p:spPr>
      </p:pic>
    </p:spTree>
    <p:extLst>
      <p:ext uri="{BB962C8B-B14F-4D97-AF65-F5344CB8AC3E}">
        <p14:creationId xmlns:p14="http://schemas.microsoft.com/office/powerpoint/2010/main" val="767938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2BA09-8B49-D832-7BCA-0F702218372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7DE1BB08-C039-BF04-0055-D71691A30725}"/>
              </a:ext>
            </a:extLst>
          </p:cNvPr>
          <p:cNvSpPr>
            <a:spLocks noGrp="1"/>
          </p:cNvSpPr>
          <p:nvPr>
            <p:ph type="body" sz="quarter" idx="13"/>
          </p:nvPr>
        </p:nvSpPr>
        <p:spPr>
          <a:xfrm>
            <a:off x="198082" y="1098000"/>
            <a:ext cx="7074587" cy="1336856"/>
          </a:xfrm>
        </p:spPr>
        <p:txBody>
          <a:bodyPr/>
          <a:lstStyle/>
          <a:p>
            <a:pPr marL="620411" lvl="1" indent="-285750">
              <a:lnSpc>
                <a:spcPct val="100000"/>
              </a:lnSpc>
            </a:pPr>
            <a:r>
              <a:rPr lang="en-US" dirty="0"/>
              <a:t>Time: 1802 - 1945</a:t>
            </a:r>
          </a:p>
          <a:p>
            <a:pPr marL="669323" lvl="1" indent="-334662">
              <a:lnSpc>
                <a:spcPct val="100000"/>
              </a:lnSpc>
            </a:pPr>
            <a:r>
              <a:rPr lang="en-US" dirty="0"/>
              <a:t>Characteristics: The last feudal dynasty, Western exchange.</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EAE31DFF-ADDC-D7D7-C80D-AE8B45CE4B32}"/>
              </a:ext>
            </a:extLst>
          </p:cNvPr>
          <p:cNvSpPr>
            <a:spLocks noGrp="1"/>
          </p:cNvSpPr>
          <p:nvPr>
            <p:ph type="title"/>
          </p:nvPr>
        </p:nvSpPr>
        <p:spPr/>
        <p:txBody>
          <a:bodyPr/>
          <a:lstStyle/>
          <a:p>
            <a:r>
              <a:rPr lang="en-US" dirty="0"/>
              <a:t>Nguyen dynasty</a:t>
            </a:r>
          </a:p>
        </p:txBody>
      </p:sp>
      <p:pic>
        <p:nvPicPr>
          <p:cNvPr id="10" name="Picture 9">
            <a:extLst>
              <a:ext uri="{FF2B5EF4-FFF2-40B4-BE49-F238E27FC236}">
                <a16:creationId xmlns:a16="http://schemas.microsoft.com/office/drawing/2014/main" id="{E5A80162-414E-EBCB-39BF-6C455B0186AB}"/>
              </a:ext>
            </a:extLst>
          </p:cNvPr>
          <p:cNvPicPr>
            <a:picLocks noChangeAspect="1"/>
          </p:cNvPicPr>
          <p:nvPr/>
        </p:nvPicPr>
        <p:blipFill>
          <a:blip r:embed="rId2"/>
          <a:stretch>
            <a:fillRect/>
          </a:stretch>
        </p:blipFill>
        <p:spPr>
          <a:xfrm>
            <a:off x="1" y="3532856"/>
            <a:ext cx="4433526" cy="3325144"/>
          </a:xfrm>
          <a:prstGeom prst="rect">
            <a:avLst/>
          </a:prstGeom>
        </p:spPr>
      </p:pic>
      <p:pic>
        <p:nvPicPr>
          <p:cNvPr id="12" name="Picture 11">
            <a:extLst>
              <a:ext uri="{FF2B5EF4-FFF2-40B4-BE49-F238E27FC236}">
                <a16:creationId xmlns:a16="http://schemas.microsoft.com/office/drawing/2014/main" id="{6BA487AF-89C7-73DD-B30B-F5BE8F30E818}"/>
              </a:ext>
            </a:extLst>
          </p:cNvPr>
          <p:cNvPicPr>
            <a:picLocks noChangeAspect="1"/>
          </p:cNvPicPr>
          <p:nvPr/>
        </p:nvPicPr>
        <p:blipFill>
          <a:blip r:embed="rId3"/>
          <a:stretch>
            <a:fillRect/>
          </a:stretch>
        </p:blipFill>
        <p:spPr>
          <a:xfrm>
            <a:off x="4851990" y="3532856"/>
            <a:ext cx="4433525" cy="3325144"/>
          </a:xfrm>
          <a:prstGeom prst="rect">
            <a:avLst/>
          </a:prstGeom>
        </p:spPr>
      </p:pic>
      <p:pic>
        <p:nvPicPr>
          <p:cNvPr id="14" name="Picture 13">
            <a:extLst>
              <a:ext uri="{FF2B5EF4-FFF2-40B4-BE49-F238E27FC236}">
                <a16:creationId xmlns:a16="http://schemas.microsoft.com/office/drawing/2014/main" id="{8B2887A2-927A-7F98-9839-2520B46793A0}"/>
              </a:ext>
            </a:extLst>
          </p:cNvPr>
          <p:cNvPicPr>
            <a:picLocks noChangeAspect="1"/>
          </p:cNvPicPr>
          <p:nvPr/>
        </p:nvPicPr>
        <p:blipFill>
          <a:blip r:embed="rId4"/>
          <a:stretch>
            <a:fillRect/>
          </a:stretch>
        </p:blipFill>
        <p:spPr>
          <a:xfrm>
            <a:off x="9698142" y="3532856"/>
            <a:ext cx="2493858" cy="3325144"/>
          </a:xfrm>
          <a:prstGeom prst="rect">
            <a:avLst/>
          </a:prstGeom>
        </p:spPr>
      </p:pic>
    </p:spTree>
    <p:extLst>
      <p:ext uri="{BB962C8B-B14F-4D97-AF65-F5344CB8AC3E}">
        <p14:creationId xmlns:p14="http://schemas.microsoft.com/office/powerpoint/2010/main" val="3910522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C3436-4045-E787-5054-5B47EAC1E6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42C7B8-401A-E568-5DB1-84FDC4777E90}"/>
              </a:ext>
            </a:extLst>
          </p:cNvPr>
          <p:cNvSpPr>
            <a:spLocks noGrp="1"/>
          </p:cNvSpPr>
          <p:nvPr>
            <p:ph type="title"/>
          </p:nvPr>
        </p:nvSpPr>
        <p:spPr/>
        <p:txBody>
          <a:bodyPr/>
          <a:lstStyle/>
          <a:p>
            <a:pPr marL="342900" indent="-342900"/>
            <a:r>
              <a:rPr lang="en-US" noProof="1">
                <a:cs typeface="Segoe UI Semibold" panose="020B0702040204020203" pitchFamily="34" charset="0"/>
              </a:rPr>
              <a:t>Vietnamese c</a:t>
            </a:r>
            <a:r>
              <a:rPr lang="en-US" dirty="0" err="1"/>
              <a:t>ulture</a:t>
            </a:r>
            <a:r>
              <a:rPr lang="en-US" noProof="1">
                <a:cs typeface="Segoe UI Semibold" panose="020B0702040204020203" pitchFamily="34" charset="0"/>
              </a:rPr>
              <a:t> timeline</a:t>
            </a:r>
            <a:endParaRPr lang="en-US" noProof="1">
              <a:latin typeface="+mn-lt"/>
              <a:cs typeface="Segoe UI Semibold" panose="020B0702040204020203" pitchFamily="34" charset="0"/>
            </a:endParaRPr>
          </a:p>
        </p:txBody>
      </p:sp>
      <p:sp>
        <p:nvSpPr>
          <p:cNvPr id="68" name="Freeform: Shape 67">
            <a:extLst>
              <a:ext uri="{FF2B5EF4-FFF2-40B4-BE49-F238E27FC236}">
                <a16:creationId xmlns:a16="http://schemas.microsoft.com/office/drawing/2014/main" id="{1B53F6BD-3C69-A496-71E2-061BD5737672}"/>
              </a:ext>
            </a:extLst>
          </p:cNvPr>
          <p:cNvSpPr/>
          <p:nvPr/>
        </p:nvSpPr>
        <p:spPr>
          <a:xfrm>
            <a:off x="954825" y="3894882"/>
            <a:ext cx="10384338" cy="82647"/>
          </a:xfrm>
          <a:custGeom>
            <a:avLst/>
            <a:gdLst>
              <a:gd name="connsiteX0" fmla="*/ 11421014 w 11460220"/>
              <a:gd name="connsiteY0" fmla="*/ 0 h 89089"/>
              <a:gd name="connsiteX1" fmla="*/ 11460221 w 11460220"/>
              <a:gd name="connsiteY1" fmla="*/ 0 h 89089"/>
              <a:gd name="connsiteX2" fmla="*/ 11460221 w 11460220"/>
              <a:gd name="connsiteY2" fmla="*/ 89089 h 89089"/>
              <a:gd name="connsiteX3" fmla="*/ 11421014 w 11460220"/>
              <a:gd name="connsiteY3" fmla="*/ 89089 h 89089"/>
              <a:gd name="connsiteX4" fmla="*/ 39206 w 11460220"/>
              <a:gd name="connsiteY4" fmla="*/ 89089 h 89089"/>
              <a:gd name="connsiteX5" fmla="*/ 0 w 11460220"/>
              <a:gd name="connsiteY5" fmla="*/ 89089 h 89089"/>
              <a:gd name="connsiteX6" fmla="*/ 0 w 11460220"/>
              <a:gd name="connsiteY6" fmla="*/ 0 h 89089"/>
              <a:gd name="connsiteX7" fmla="*/ 39206 w 11460220"/>
              <a:gd name="connsiteY7" fmla="*/ 0 h 8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0220" h="89089">
                <a:moveTo>
                  <a:pt x="11421014" y="0"/>
                </a:moveTo>
                <a:cubicBezTo>
                  <a:pt x="11442667" y="0"/>
                  <a:pt x="11460221" y="0"/>
                  <a:pt x="11460221" y="0"/>
                </a:cubicBezTo>
                <a:lnTo>
                  <a:pt x="11460221" y="89089"/>
                </a:lnTo>
                <a:cubicBezTo>
                  <a:pt x="11460221" y="89089"/>
                  <a:pt x="11442668" y="89089"/>
                  <a:pt x="11421014" y="89089"/>
                </a:cubicBezTo>
                <a:lnTo>
                  <a:pt x="39206" y="89089"/>
                </a:lnTo>
                <a:cubicBezTo>
                  <a:pt x="17553" y="89089"/>
                  <a:pt x="0" y="89089"/>
                  <a:pt x="0" y="89089"/>
                </a:cubicBezTo>
                <a:lnTo>
                  <a:pt x="0" y="0"/>
                </a:lnTo>
                <a:cubicBezTo>
                  <a:pt x="0" y="0"/>
                  <a:pt x="17553" y="0"/>
                  <a:pt x="39206" y="0"/>
                </a:cubicBezTo>
                <a:close/>
              </a:path>
            </a:pathLst>
          </a:custGeom>
          <a:solidFill>
            <a:schemeClr val="tx1"/>
          </a:solidFill>
          <a:ln w="2499"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10E3100-E4E8-DB09-6FAC-DC155C44755F}"/>
              </a:ext>
            </a:extLst>
          </p:cNvPr>
          <p:cNvSpPr/>
          <p:nvPr/>
        </p:nvSpPr>
        <p:spPr>
          <a:xfrm rot="20818201">
            <a:off x="3932432" y="4295311"/>
            <a:ext cx="241475" cy="241475"/>
          </a:xfrm>
          <a:custGeom>
            <a:avLst/>
            <a:gdLst>
              <a:gd name="connsiteX0" fmla="*/ 221077 w 221135"/>
              <a:gd name="connsiteY0" fmla="*/ 110418 h 221135"/>
              <a:gd name="connsiteX1" fmla="*/ 110509 w 221135"/>
              <a:gd name="connsiteY1" fmla="*/ 220986 h 221135"/>
              <a:gd name="connsiteX2" fmla="*/ -58 w 221135"/>
              <a:gd name="connsiteY2" fmla="*/ 110418 h 221135"/>
              <a:gd name="connsiteX3" fmla="*/ 110509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09" y="220986"/>
                </a:cubicBezTo>
                <a:cubicBezTo>
                  <a:pt x="49445" y="220986"/>
                  <a:pt x="-58" y="171483"/>
                  <a:pt x="-58" y="110418"/>
                </a:cubicBezTo>
                <a:cubicBezTo>
                  <a:pt x="-58" y="49354"/>
                  <a:pt x="49445" y="-149"/>
                  <a:pt x="110509"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dirty="0">
              <a:solidFill>
                <a:srgbClr val="FF0000"/>
              </a:solidFill>
              <a:highlight>
                <a:srgbClr val="FFFF00"/>
              </a:highlight>
            </a:endParaRPr>
          </a:p>
        </p:txBody>
      </p:sp>
      <p:sp>
        <p:nvSpPr>
          <p:cNvPr id="70" name="Freeform: Shape 69">
            <a:extLst>
              <a:ext uri="{FF2B5EF4-FFF2-40B4-BE49-F238E27FC236}">
                <a16:creationId xmlns:a16="http://schemas.microsoft.com/office/drawing/2014/main" id="{C9EE3209-EDD1-9843-CCD8-1A47DBC7DC21}"/>
              </a:ext>
            </a:extLst>
          </p:cNvPr>
          <p:cNvSpPr/>
          <p:nvPr/>
        </p:nvSpPr>
        <p:spPr>
          <a:xfrm>
            <a:off x="4021313" y="4505301"/>
            <a:ext cx="63727" cy="493759"/>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6C7C3D3-7A4F-14CC-8FA4-D3F1B13339D4}"/>
              </a:ext>
            </a:extLst>
          </p:cNvPr>
          <p:cNvSpPr/>
          <p:nvPr/>
        </p:nvSpPr>
        <p:spPr>
          <a:xfrm rot="20818201">
            <a:off x="2440814" y="3243403"/>
            <a:ext cx="241474" cy="241474"/>
          </a:xfrm>
          <a:custGeom>
            <a:avLst/>
            <a:gdLst>
              <a:gd name="connsiteX0" fmla="*/ 221077 w 221135"/>
              <a:gd name="connsiteY0" fmla="*/ 110418 h 221135"/>
              <a:gd name="connsiteX1" fmla="*/ 110509 w 221135"/>
              <a:gd name="connsiteY1" fmla="*/ 220986 h 221135"/>
              <a:gd name="connsiteX2" fmla="*/ -58 w 221135"/>
              <a:gd name="connsiteY2" fmla="*/ 110418 h 221135"/>
              <a:gd name="connsiteX3" fmla="*/ 110509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09" y="220986"/>
                </a:cubicBezTo>
                <a:cubicBezTo>
                  <a:pt x="49445" y="220986"/>
                  <a:pt x="-58" y="171483"/>
                  <a:pt x="-58" y="110418"/>
                </a:cubicBezTo>
                <a:cubicBezTo>
                  <a:pt x="-58" y="49354"/>
                  <a:pt x="49445" y="-149"/>
                  <a:pt x="110509" y="-149"/>
                </a:cubicBezTo>
                <a:cubicBezTo>
                  <a:pt x="171574" y="-149"/>
                  <a:pt x="221077" y="49354"/>
                  <a:pt x="221077" y="110418"/>
                </a:cubicBezTo>
                <a:close/>
              </a:path>
            </a:pathLst>
          </a:custGeom>
          <a:solidFill>
            <a:srgbClr val="0070C0"/>
          </a:solidFill>
          <a:ln w="2499"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D8000-FFE3-C287-0F61-B1E6002A1B15}"/>
              </a:ext>
            </a:extLst>
          </p:cNvPr>
          <p:cNvSpPr/>
          <p:nvPr/>
        </p:nvSpPr>
        <p:spPr>
          <a:xfrm rot="10800000">
            <a:off x="2529714" y="2781078"/>
            <a:ext cx="63727" cy="493759"/>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dirty="0"/>
          </a:p>
        </p:txBody>
      </p:sp>
      <p:grpSp>
        <p:nvGrpSpPr>
          <p:cNvPr id="105" name="Group 104">
            <a:extLst>
              <a:ext uri="{FF2B5EF4-FFF2-40B4-BE49-F238E27FC236}">
                <a16:creationId xmlns:a16="http://schemas.microsoft.com/office/drawing/2014/main" id="{29D6AAE4-BBF7-AD24-41FC-ED7CCD04A6D1}"/>
              </a:ext>
            </a:extLst>
          </p:cNvPr>
          <p:cNvGrpSpPr/>
          <p:nvPr/>
        </p:nvGrpSpPr>
        <p:grpSpPr>
          <a:xfrm>
            <a:off x="1913153" y="1518053"/>
            <a:ext cx="1283236" cy="1283237"/>
            <a:chOff x="1376568" y="1558823"/>
            <a:chExt cx="1175152" cy="1175152"/>
          </a:xfrm>
        </p:grpSpPr>
        <p:sp>
          <p:nvSpPr>
            <p:cNvPr id="159" name="Oval 158">
              <a:extLst>
                <a:ext uri="{FF2B5EF4-FFF2-40B4-BE49-F238E27FC236}">
                  <a16:creationId xmlns:a16="http://schemas.microsoft.com/office/drawing/2014/main" id="{FA33C66E-AFFB-99EA-D36E-9F78FE154280}"/>
                </a:ext>
              </a:extLst>
            </p:cNvPr>
            <p:cNvSpPr/>
            <p:nvPr/>
          </p:nvSpPr>
          <p:spPr>
            <a:xfrm>
              <a:off x="1376568" y="1558823"/>
              <a:ext cx="1175152" cy="11751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3A83A1DD-6081-4DBE-BC87-142E2557F923}"/>
                </a:ext>
              </a:extLst>
            </p:cNvPr>
            <p:cNvSpPr/>
            <p:nvPr/>
          </p:nvSpPr>
          <p:spPr>
            <a:xfrm>
              <a:off x="1501133" y="1683388"/>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6B28C22C-E2F1-ADDD-67E2-481AE0BCAC0E}"/>
              </a:ext>
            </a:extLst>
          </p:cNvPr>
          <p:cNvGrpSpPr/>
          <p:nvPr/>
        </p:nvGrpSpPr>
        <p:grpSpPr>
          <a:xfrm>
            <a:off x="3414585" y="4919668"/>
            <a:ext cx="1283236" cy="1283237"/>
            <a:chOff x="3689810" y="2520118"/>
            <a:chExt cx="1175152" cy="1175152"/>
          </a:xfrm>
        </p:grpSpPr>
        <p:sp>
          <p:nvSpPr>
            <p:cNvPr id="147" name="Oval 146">
              <a:extLst>
                <a:ext uri="{FF2B5EF4-FFF2-40B4-BE49-F238E27FC236}">
                  <a16:creationId xmlns:a16="http://schemas.microsoft.com/office/drawing/2014/main" id="{35AE5856-B51E-364C-64D3-67E4F010F9F7}"/>
                </a:ext>
              </a:extLst>
            </p:cNvPr>
            <p:cNvSpPr/>
            <p:nvPr/>
          </p:nvSpPr>
          <p:spPr>
            <a:xfrm>
              <a:off x="3689810" y="2520118"/>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6B6F717E-D62D-EB8B-2787-EB430D325786}"/>
                </a:ext>
              </a:extLst>
            </p:cNvPr>
            <p:cNvSpPr/>
            <p:nvPr/>
          </p:nvSpPr>
          <p:spPr>
            <a:xfrm>
              <a:off x="3814376" y="2644683"/>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5" name="TextBox 124">
            <a:extLst>
              <a:ext uri="{FF2B5EF4-FFF2-40B4-BE49-F238E27FC236}">
                <a16:creationId xmlns:a16="http://schemas.microsoft.com/office/drawing/2014/main" id="{7ABBA2AD-5FCC-B43B-EE59-CC4B497A10AE}"/>
              </a:ext>
            </a:extLst>
          </p:cNvPr>
          <p:cNvSpPr txBox="1"/>
          <p:nvPr/>
        </p:nvSpPr>
        <p:spPr>
          <a:xfrm>
            <a:off x="3445824" y="5422786"/>
            <a:ext cx="1251997"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II-XV</a:t>
            </a:r>
          </a:p>
        </p:txBody>
      </p:sp>
      <p:sp>
        <p:nvSpPr>
          <p:cNvPr id="126" name="TextBox 125">
            <a:extLst>
              <a:ext uri="{FF2B5EF4-FFF2-40B4-BE49-F238E27FC236}">
                <a16:creationId xmlns:a16="http://schemas.microsoft.com/office/drawing/2014/main" id="{82903F9E-2247-1F0B-CDB7-F27F49F40D9B}"/>
              </a:ext>
            </a:extLst>
          </p:cNvPr>
          <p:cNvSpPr txBox="1"/>
          <p:nvPr/>
        </p:nvSpPr>
        <p:spPr>
          <a:xfrm>
            <a:off x="1966798" y="2033388"/>
            <a:ext cx="1125830"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I - VII</a:t>
            </a:r>
          </a:p>
        </p:txBody>
      </p:sp>
      <p:sp>
        <p:nvSpPr>
          <p:cNvPr id="409" name="TextBox 408">
            <a:extLst>
              <a:ext uri="{FF2B5EF4-FFF2-40B4-BE49-F238E27FC236}">
                <a16:creationId xmlns:a16="http://schemas.microsoft.com/office/drawing/2014/main" id="{457A4D11-04C6-B6B3-FB92-843E2A90EBC6}"/>
              </a:ext>
            </a:extLst>
          </p:cNvPr>
          <p:cNvSpPr txBox="1"/>
          <p:nvPr/>
        </p:nvSpPr>
        <p:spPr>
          <a:xfrm>
            <a:off x="1384734" y="1014934"/>
            <a:ext cx="2380108" cy="246221"/>
          </a:xfrm>
          <a:prstGeom prst="rect">
            <a:avLst/>
          </a:prstGeom>
          <a:noFill/>
        </p:spPr>
        <p:txBody>
          <a:bodyPr wrap="square" lIns="0" tIns="0" rIns="0" bIns="0" rtlCol="0">
            <a:spAutoFit/>
          </a:bodyPr>
          <a:lstStyle/>
          <a:p>
            <a:pPr lvl="0" algn="ctr">
              <a:spcBef>
                <a:spcPts val="600"/>
              </a:spcBef>
            </a:pPr>
            <a:r>
              <a:rPr lang="en-US" sz="1600" dirty="0" err="1">
                <a:solidFill>
                  <a:schemeClr val="tx1">
                    <a:lumMod val="75000"/>
                    <a:lumOff val="25000"/>
                  </a:schemeClr>
                </a:solidFill>
                <a:latin typeface="Segoe UI Semibold" panose="020B0702040204020203" pitchFamily="34" charset="0"/>
                <a:cs typeface="Segoe UI Semibold" panose="020B0702040204020203" pitchFamily="34" charset="0"/>
              </a:rPr>
              <a:t>Oc</a:t>
            </a: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 </a:t>
            </a:r>
            <a:r>
              <a:rPr lang="en-US" sz="1600" dirty="0" err="1">
                <a:solidFill>
                  <a:schemeClr val="tx1">
                    <a:lumMod val="75000"/>
                    <a:lumOff val="25000"/>
                  </a:schemeClr>
                </a:solidFill>
                <a:latin typeface="Segoe UI Semibold" panose="020B0702040204020203" pitchFamily="34" charset="0"/>
                <a:cs typeface="Segoe UI Semibold" panose="020B0702040204020203" pitchFamily="34" charset="0"/>
              </a:rPr>
              <a:t>Eo</a:t>
            </a: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 culture</a:t>
            </a:r>
          </a:p>
        </p:txBody>
      </p:sp>
      <p:sp>
        <p:nvSpPr>
          <p:cNvPr id="410" name="TextBox 409">
            <a:extLst>
              <a:ext uri="{FF2B5EF4-FFF2-40B4-BE49-F238E27FC236}">
                <a16:creationId xmlns:a16="http://schemas.microsoft.com/office/drawing/2014/main" id="{5DA356A0-86CD-1145-A228-33143729F6C9}"/>
              </a:ext>
            </a:extLst>
          </p:cNvPr>
          <p:cNvSpPr txBox="1"/>
          <p:nvPr/>
        </p:nvSpPr>
        <p:spPr>
          <a:xfrm>
            <a:off x="3196389" y="6323781"/>
            <a:ext cx="1649847"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Champa culture</a:t>
            </a:r>
          </a:p>
        </p:txBody>
      </p:sp>
      <p:sp>
        <p:nvSpPr>
          <p:cNvPr id="449" name="AutoShape 41">
            <a:extLst>
              <a:ext uri="{FF2B5EF4-FFF2-40B4-BE49-F238E27FC236}">
                <a16:creationId xmlns:a16="http://schemas.microsoft.com/office/drawing/2014/main" id="{4245DF6C-4C31-C41F-A3D1-126466BD5048}"/>
              </a:ext>
            </a:extLst>
          </p:cNvPr>
          <p:cNvSpPr/>
          <p:nvPr/>
        </p:nvSpPr>
        <p:spPr>
          <a:xfrm>
            <a:off x="1126673" y="3489361"/>
            <a:ext cx="2926496" cy="18951"/>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sp>
        <p:nvSpPr>
          <p:cNvPr id="450" name="AutoShape 41">
            <a:extLst>
              <a:ext uri="{FF2B5EF4-FFF2-40B4-BE49-F238E27FC236}">
                <a16:creationId xmlns:a16="http://schemas.microsoft.com/office/drawing/2014/main" id="{6F503848-7C00-C25B-E883-729089E209EA}"/>
              </a:ext>
            </a:extLst>
          </p:cNvPr>
          <p:cNvSpPr/>
          <p:nvPr/>
        </p:nvSpPr>
        <p:spPr>
          <a:xfrm>
            <a:off x="1617423" y="4271198"/>
            <a:ext cx="4807778" cy="0"/>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sp>
        <p:nvSpPr>
          <p:cNvPr id="2" name="TextBox 1">
            <a:extLst>
              <a:ext uri="{FF2B5EF4-FFF2-40B4-BE49-F238E27FC236}">
                <a16:creationId xmlns:a16="http://schemas.microsoft.com/office/drawing/2014/main" id="{C2F680DC-2DA9-AF3A-CB84-D6E70F48F6DA}"/>
              </a:ext>
            </a:extLst>
          </p:cNvPr>
          <p:cNvSpPr txBox="1"/>
          <p:nvPr/>
        </p:nvSpPr>
        <p:spPr>
          <a:xfrm>
            <a:off x="-521128" y="3789637"/>
            <a:ext cx="2008242"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century</a:t>
            </a:r>
          </a:p>
        </p:txBody>
      </p:sp>
      <p:grpSp>
        <p:nvGrpSpPr>
          <p:cNvPr id="6" name="Group 5">
            <a:extLst>
              <a:ext uri="{FF2B5EF4-FFF2-40B4-BE49-F238E27FC236}">
                <a16:creationId xmlns:a16="http://schemas.microsoft.com/office/drawing/2014/main" id="{FEFF448A-ECDF-FD82-AAC2-8DDA84B8B653}"/>
              </a:ext>
            </a:extLst>
          </p:cNvPr>
          <p:cNvGrpSpPr/>
          <p:nvPr/>
        </p:nvGrpSpPr>
        <p:grpSpPr>
          <a:xfrm>
            <a:off x="4053169" y="1014933"/>
            <a:ext cx="2380107" cy="2516695"/>
            <a:chOff x="4053169" y="1014933"/>
            <a:chExt cx="2380107" cy="2516695"/>
          </a:xfrm>
        </p:grpSpPr>
        <p:sp>
          <p:nvSpPr>
            <p:cNvPr id="438" name="Freeform: Shape 437">
              <a:extLst>
                <a:ext uri="{FF2B5EF4-FFF2-40B4-BE49-F238E27FC236}">
                  <a16:creationId xmlns:a16="http://schemas.microsoft.com/office/drawing/2014/main" id="{ADD624B0-DEA8-6240-836B-979388311FB6}"/>
                </a:ext>
              </a:extLst>
            </p:cNvPr>
            <p:cNvSpPr/>
            <p:nvPr/>
          </p:nvSpPr>
          <p:spPr>
            <a:xfrm rot="20799645">
              <a:off x="5066765" y="3290904"/>
              <a:ext cx="240724" cy="240724"/>
            </a:xfrm>
            <a:custGeom>
              <a:avLst/>
              <a:gdLst>
                <a:gd name="connsiteX0" fmla="*/ 220375 w 220448"/>
                <a:gd name="connsiteY0" fmla="*/ 110071 h 220448"/>
                <a:gd name="connsiteX1" fmla="*/ 110151 w 220448"/>
                <a:gd name="connsiteY1" fmla="*/ 220296 h 220448"/>
                <a:gd name="connsiteX2" fmla="*/ -74 w 220448"/>
                <a:gd name="connsiteY2" fmla="*/ 110071 h 220448"/>
                <a:gd name="connsiteX3" fmla="*/ 110151 w 220448"/>
                <a:gd name="connsiteY3" fmla="*/ -153 h 220448"/>
                <a:gd name="connsiteX4" fmla="*/ 220375 w 220448"/>
                <a:gd name="connsiteY4" fmla="*/ 110071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375" y="110071"/>
                  </a:moveTo>
                  <a:cubicBezTo>
                    <a:pt x="220375" y="170947"/>
                    <a:pt x="171027" y="220296"/>
                    <a:pt x="110151" y="220296"/>
                  </a:cubicBezTo>
                  <a:cubicBezTo>
                    <a:pt x="49276" y="220296"/>
                    <a:pt x="-74" y="170947"/>
                    <a:pt x="-74" y="110071"/>
                  </a:cubicBezTo>
                  <a:cubicBezTo>
                    <a:pt x="-74" y="49196"/>
                    <a:pt x="49275" y="-153"/>
                    <a:pt x="110151" y="-153"/>
                  </a:cubicBezTo>
                  <a:cubicBezTo>
                    <a:pt x="171025" y="-153"/>
                    <a:pt x="220375" y="49196"/>
                    <a:pt x="220375" y="110071"/>
                  </a:cubicBezTo>
                  <a:close/>
                </a:path>
              </a:pathLst>
            </a:custGeom>
            <a:solidFill>
              <a:srgbClr val="0070C0"/>
            </a:solidFill>
            <a:ln w="2491"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98B0706-45E4-EBEA-8F9B-735A41520677}"/>
                </a:ext>
              </a:extLst>
            </p:cNvPr>
            <p:cNvSpPr/>
            <p:nvPr/>
          </p:nvSpPr>
          <p:spPr>
            <a:xfrm rot="10800000">
              <a:off x="5155264" y="2838276"/>
              <a:ext cx="63727" cy="493759"/>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a:p>
          </p:txBody>
        </p:sp>
        <p:sp>
          <p:nvSpPr>
            <p:cNvPr id="440" name="Oval 439">
              <a:extLst>
                <a:ext uri="{FF2B5EF4-FFF2-40B4-BE49-F238E27FC236}">
                  <a16:creationId xmlns:a16="http://schemas.microsoft.com/office/drawing/2014/main" id="{7EB720AC-FE4D-CC54-FA8E-A00420780679}"/>
                </a:ext>
              </a:extLst>
            </p:cNvPr>
            <p:cNvSpPr/>
            <p:nvPr/>
          </p:nvSpPr>
          <p:spPr>
            <a:xfrm>
              <a:off x="4545509" y="1575249"/>
              <a:ext cx="1283236" cy="12832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DCD54310-CB27-7E3C-ADF7-1274CA3AA991}"/>
                </a:ext>
              </a:extLst>
            </p:cNvPr>
            <p:cNvSpPr/>
            <p:nvPr/>
          </p:nvSpPr>
          <p:spPr>
            <a:xfrm>
              <a:off x="4681531" y="1711270"/>
              <a:ext cx="1011193" cy="101119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TextBox 444">
              <a:extLst>
                <a:ext uri="{FF2B5EF4-FFF2-40B4-BE49-F238E27FC236}">
                  <a16:creationId xmlns:a16="http://schemas.microsoft.com/office/drawing/2014/main" id="{CF49CC1D-532D-C0DD-1AFC-90A199322554}"/>
                </a:ext>
              </a:extLst>
            </p:cNvPr>
            <p:cNvSpPr txBox="1"/>
            <p:nvPr/>
          </p:nvSpPr>
          <p:spPr>
            <a:xfrm>
              <a:off x="4542552" y="2095921"/>
              <a:ext cx="1225423"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IX - XIII</a:t>
              </a:r>
            </a:p>
          </p:txBody>
        </p:sp>
        <p:sp>
          <p:nvSpPr>
            <p:cNvPr id="447" name="TextBox 446">
              <a:extLst>
                <a:ext uri="{FF2B5EF4-FFF2-40B4-BE49-F238E27FC236}">
                  <a16:creationId xmlns:a16="http://schemas.microsoft.com/office/drawing/2014/main" id="{752841C4-CD66-D9A7-EB20-49308B27B9C4}"/>
                </a:ext>
              </a:extLst>
            </p:cNvPr>
            <p:cNvSpPr txBox="1"/>
            <p:nvPr/>
          </p:nvSpPr>
          <p:spPr>
            <a:xfrm>
              <a:off x="4053169" y="1014933"/>
              <a:ext cx="2380107"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Stone carvings of Cambodia</a:t>
              </a:r>
            </a:p>
          </p:txBody>
        </p:sp>
        <p:sp>
          <p:nvSpPr>
            <p:cNvPr id="4" name="AutoShape 41">
              <a:extLst>
                <a:ext uri="{FF2B5EF4-FFF2-40B4-BE49-F238E27FC236}">
                  <a16:creationId xmlns:a16="http://schemas.microsoft.com/office/drawing/2014/main" id="{1C4A3B23-3E42-E49A-18F9-A678C94E549D}"/>
                </a:ext>
              </a:extLst>
            </p:cNvPr>
            <p:cNvSpPr/>
            <p:nvPr/>
          </p:nvSpPr>
          <p:spPr>
            <a:xfrm flipH="1">
              <a:off x="4561800" y="3507677"/>
              <a:ext cx="1232943" cy="1236"/>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grpSp>
      <p:grpSp>
        <p:nvGrpSpPr>
          <p:cNvPr id="25" name="Group 24">
            <a:extLst>
              <a:ext uri="{FF2B5EF4-FFF2-40B4-BE49-F238E27FC236}">
                <a16:creationId xmlns:a16="http://schemas.microsoft.com/office/drawing/2014/main" id="{635BFC29-CFCF-8DE5-D117-59889F19CAD3}"/>
              </a:ext>
            </a:extLst>
          </p:cNvPr>
          <p:cNvGrpSpPr/>
          <p:nvPr/>
        </p:nvGrpSpPr>
        <p:grpSpPr>
          <a:xfrm>
            <a:off x="6480391" y="4238660"/>
            <a:ext cx="2874423" cy="2469674"/>
            <a:chOff x="6480391" y="4238660"/>
            <a:chExt cx="2874423" cy="2469674"/>
          </a:xfrm>
        </p:grpSpPr>
        <p:sp>
          <p:nvSpPr>
            <p:cNvPr id="75" name="Freeform: Shape 74">
              <a:extLst>
                <a:ext uri="{FF2B5EF4-FFF2-40B4-BE49-F238E27FC236}">
                  <a16:creationId xmlns:a16="http://schemas.microsoft.com/office/drawing/2014/main" id="{FE724F16-68F6-2634-A22E-98D88E64C0AB}"/>
                </a:ext>
              </a:extLst>
            </p:cNvPr>
            <p:cNvSpPr/>
            <p:nvPr/>
          </p:nvSpPr>
          <p:spPr>
            <a:xfrm rot="18900000">
              <a:off x="7861071" y="4238660"/>
              <a:ext cx="241475" cy="241475"/>
            </a:xfrm>
            <a:custGeom>
              <a:avLst/>
              <a:gdLst>
                <a:gd name="connsiteX0" fmla="*/ 221077 w 221135"/>
                <a:gd name="connsiteY0" fmla="*/ 110418 h 221135"/>
                <a:gd name="connsiteX1" fmla="*/ 110510 w 221135"/>
                <a:gd name="connsiteY1" fmla="*/ 220986 h 221135"/>
                <a:gd name="connsiteX2" fmla="*/ -58 w 221135"/>
                <a:gd name="connsiteY2" fmla="*/ 110418 h 221135"/>
                <a:gd name="connsiteX3" fmla="*/ 110510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10" y="220986"/>
                  </a:cubicBezTo>
                  <a:cubicBezTo>
                    <a:pt x="49445" y="220986"/>
                    <a:pt x="-58" y="171483"/>
                    <a:pt x="-58" y="110418"/>
                  </a:cubicBezTo>
                  <a:cubicBezTo>
                    <a:pt x="-58" y="49354"/>
                    <a:pt x="49445" y="-149"/>
                    <a:pt x="110510"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0C48A97-97A6-F5E2-EEB7-145C94183847}"/>
                </a:ext>
              </a:extLst>
            </p:cNvPr>
            <p:cNvSpPr/>
            <p:nvPr/>
          </p:nvSpPr>
          <p:spPr>
            <a:xfrm>
              <a:off x="7949938" y="4448671"/>
              <a:ext cx="63727" cy="493759"/>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dirty="0"/>
            </a:p>
          </p:txBody>
        </p:sp>
        <p:grpSp>
          <p:nvGrpSpPr>
            <p:cNvPr id="120" name="Group 119">
              <a:extLst>
                <a:ext uri="{FF2B5EF4-FFF2-40B4-BE49-F238E27FC236}">
                  <a16:creationId xmlns:a16="http://schemas.microsoft.com/office/drawing/2014/main" id="{93ECD071-026B-0F4A-3589-B83A4597DD5F}"/>
                </a:ext>
              </a:extLst>
            </p:cNvPr>
            <p:cNvGrpSpPr/>
            <p:nvPr/>
          </p:nvGrpSpPr>
          <p:grpSpPr>
            <a:xfrm>
              <a:off x="7352362" y="4863038"/>
              <a:ext cx="1283236" cy="1283237"/>
              <a:chOff x="5355755" y="2468257"/>
              <a:chExt cx="1175152" cy="1175152"/>
            </a:xfrm>
          </p:grpSpPr>
          <p:sp>
            <p:nvSpPr>
              <p:cNvPr id="145" name="Oval 144">
                <a:extLst>
                  <a:ext uri="{FF2B5EF4-FFF2-40B4-BE49-F238E27FC236}">
                    <a16:creationId xmlns:a16="http://schemas.microsoft.com/office/drawing/2014/main" id="{D0A04CBB-DADD-EC23-21A1-5CCA9D1DF273}"/>
                  </a:ext>
                </a:extLst>
              </p:cNvPr>
              <p:cNvSpPr/>
              <p:nvPr/>
            </p:nvSpPr>
            <p:spPr>
              <a:xfrm>
                <a:off x="5355755" y="2468257"/>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C402E92F-45FF-1E46-0555-769586EB367A}"/>
                  </a:ext>
                </a:extLst>
              </p:cNvPr>
              <p:cNvSpPr/>
              <p:nvPr/>
            </p:nvSpPr>
            <p:spPr>
              <a:xfrm>
                <a:off x="5480321" y="2592822"/>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7" name="TextBox 126">
              <a:extLst>
                <a:ext uri="{FF2B5EF4-FFF2-40B4-BE49-F238E27FC236}">
                  <a16:creationId xmlns:a16="http://schemas.microsoft.com/office/drawing/2014/main" id="{41C1AEF1-9380-0D96-E848-66716A43918F}"/>
                </a:ext>
              </a:extLst>
            </p:cNvPr>
            <p:cNvSpPr txBox="1"/>
            <p:nvPr/>
          </p:nvSpPr>
          <p:spPr>
            <a:xfrm>
              <a:off x="7437431" y="5361556"/>
              <a:ext cx="1113097"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XV-XVIII</a:t>
              </a:r>
            </a:p>
          </p:txBody>
        </p:sp>
        <p:sp>
          <p:nvSpPr>
            <p:cNvPr id="411" name="TextBox 410">
              <a:extLst>
                <a:ext uri="{FF2B5EF4-FFF2-40B4-BE49-F238E27FC236}">
                  <a16:creationId xmlns:a16="http://schemas.microsoft.com/office/drawing/2014/main" id="{5AA939B8-1586-DC8F-8A84-40C03B828417}"/>
                </a:ext>
              </a:extLst>
            </p:cNvPr>
            <p:cNvSpPr txBox="1"/>
            <p:nvPr/>
          </p:nvSpPr>
          <p:spPr>
            <a:xfrm>
              <a:off x="6687518" y="6215891"/>
              <a:ext cx="2612921"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Maritime trades – Shipwrecked ceramics</a:t>
              </a:r>
            </a:p>
          </p:txBody>
        </p:sp>
        <p:sp>
          <p:nvSpPr>
            <p:cNvPr id="5" name="AutoShape 41">
              <a:extLst>
                <a:ext uri="{FF2B5EF4-FFF2-40B4-BE49-F238E27FC236}">
                  <a16:creationId xmlns:a16="http://schemas.microsoft.com/office/drawing/2014/main" id="{4797FB65-498A-C5C3-59FA-1059BCEAE808}"/>
                </a:ext>
              </a:extLst>
            </p:cNvPr>
            <p:cNvSpPr/>
            <p:nvPr/>
          </p:nvSpPr>
          <p:spPr>
            <a:xfrm>
              <a:off x="6480391" y="4271198"/>
              <a:ext cx="2874423" cy="0"/>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grpSp>
      <p:sp>
        <p:nvSpPr>
          <p:cNvPr id="23" name="TextBox 22">
            <a:extLst>
              <a:ext uri="{FF2B5EF4-FFF2-40B4-BE49-F238E27FC236}">
                <a16:creationId xmlns:a16="http://schemas.microsoft.com/office/drawing/2014/main" id="{E213347B-74B9-EEE9-058B-4FDCF5FA0675}"/>
              </a:ext>
            </a:extLst>
          </p:cNvPr>
          <p:cNvSpPr txBox="1"/>
          <p:nvPr/>
        </p:nvSpPr>
        <p:spPr>
          <a:xfrm>
            <a:off x="758980" y="4056498"/>
            <a:ext cx="289701"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0</a:t>
            </a:r>
          </a:p>
        </p:txBody>
      </p:sp>
      <p:sp>
        <p:nvSpPr>
          <p:cNvPr id="24" name="TextBox 23">
            <a:extLst>
              <a:ext uri="{FF2B5EF4-FFF2-40B4-BE49-F238E27FC236}">
                <a16:creationId xmlns:a16="http://schemas.microsoft.com/office/drawing/2014/main" id="{8828401F-DC3E-6BC8-AF4D-515671AD7EE3}"/>
              </a:ext>
            </a:extLst>
          </p:cNvPr>
          <p:cNvSpPr txBox="1"/>
          <p:nvPr/>
        </p:nvSpPr>
        <p:spPr>
          <a:xfrm>
            <a:off x="11339163" y="4024977"/>
            <a:ext cx="477414"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now</a:t>
            </a:r>
          </a:p>
        </p:txBody>
      </p:sp>
      <p:grpSp>
        <p:nvGrpSpPr>
          <p:cNvPr id="26" name="Group 25">
            <a:extLst>
              <a:ext uri="{FF2B5EF4-FFF2-40B4-BE49-F238E27FC236}">
                <a16:creationId xmlns:a16="http://schemas.microsoft.com/office/drawing/2014/main" id="{9D766F2C-B6FA-08A0-F2CE-D65312F5827D}"/>
              </a:ext>
            </a:extLst>
          </p:cNvPr>
          <p:cNvGrpSpPr/>
          <p:nvPr/>
        </p:nvGrpSpPr>
        <p:grpSpPr>
          <a:xfrm>
            <a:off x="9581341" y="4226379"/>
            <a:ext cx="2612921" cy="2469674"/>
            <a:chOff x="6687518" y="4238660"/>
            <a:chExt cx="2612921" cy="2469674"/>
          </a:xfrm>
        </p:grpSpPr>
        <p:sp>
          <p:nvSpPr>
            <p:cNvPr id="27" name="Freeform: Shape 26">
              <a:extLst>
                <a:ext uri="{FF2B5EF4-FFF2-40B4-BE49-F238E27FC236}">
                  <a16:creationId xmlns:a16="http://schemas.microsoft.com/office/drawing/2014/main" id="{66E18919-4F2A-D0DB-0BF8-F5790AECC977}"/>
                </a:ext>
              </a:extLst>
            </p:cNvPr>
            <p:cNvSpPr/>
            <p:nvPr/>
          </p:nvSpPr>
          <p:spPr>
            <a:xfrm rot="18900000">
              <a:off x="7861071" y="4238660"/>
              <a:ext cx="241475" cy="241475"/>
            </a:xfrm>
            <a:custGeom>
              <a:avLst/>
              <a:gdLst>
                <a:gd name="connsiteX0" fmla="*/ 221077 w 221135"/>
                <a:gd name="connsiteY0" fmla="*/ 110418 h 221135"/>
                <a:gd name="connsiteX1" fmla="*/ 110510 w 221135"/>
                <a:gd name="connsiteY1" fmla="*/ 220986 h 221135"/>
                <a:gd name="connsiteX2" fmla="*/ -58 w 221135"/>
                <a:gd name="connsiteY2" fmla="*/ 110418 h 221135"/>
                <a:gd name="connsiteX3" fmla="*/ 110510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10" y="220986"/>
                  </a:cubicBezTo>
                  <a:cubicBezTo>
                    <a:pt x="49445" y="220986"/>
                    <a:pt x="-58" y="171483"/>
                    <a:pt x="-58" y="110418"/>
                  </a:cubicBezTo>
                  <a:cubicBezTo>
                    <a:pt x="-58" y="49354"/>
                    <a:pt x="49445" y="-149"/>
                    <a:pt x="110510"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EF424E6-E17C-79E6-EBE3-099CB25EE4D5}"/>
                </a:ext>
              </a:extLst>
            </p:cNvPr>
            <p:cNvSpPr/>
            <p:nvPr/>
          </p:nvSpPr>
          <p:spPr>
            <a:xfrm>
              <a:off x="7949938" y="4448671"/>
              <a:ext cx="63727" cy="493759"/>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dirty="0"/>
            </a:p>
          </p:txBody>
        </p:sp>
        <p:grpSp>
          <p:nvGrpSpPr>
            <p:cNvPr id="29" name="Group 28">
              <a:extLst>
                <a:ext uri="{FF2B5EF4-FFF2-40B4-BE49-F238E27FC236}">
                  <a16:creationId xmlns:a16="http://schemas.microsoft.com/office/drawing/2014/main" id="{B3F42900-5194-B5B7-D134-9B7778647BE8}"/>
                </a:ext>
              </a:extLst>
            </p:cNvPr>
            <p:cNvGrpSpPr/>
            <p:nvPr/>
          </p:nvGrpSpPr>
          <p:grpSpPr>
            <a:xfrm>
              <a:off x="7352362" y="4863038"/>
              <a:ext cx="1283236" cy="1283237"/>
              <a:chOff x="5355755" y="2468257"/>
              <a:chExt cx="1175152" cy="1175152"/>
            </a:xfrm>
          </p:grpSpPr>
          <p:sp>
            <p:nvSpPr>
              <p:cNvPr id="33" name="Oval 32">
                <a:extLst>
                  <a:ext uri="{FF2B5EF4-FFF2-40B4-BE49-F238E27FC236}">
                    <a16:creationId xmlns:a16="http://schemas.microsoft.com/office/drawing/2014/main" id="{7884E415-C68F-9531-FF6C-0CCC6CCC3D98}"/>
                  </a:ext>
                </a:extLst>
              </p:cNvPr>
              <p:cNvSpPr/>
              <p:nvPr/>
            </p:nvSpPr>
            <p:spPr>
              <a:xfrm>
                <a:off x="5355755" y="2468257"/>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4E6C6D5-BFA7-7C25-720A-1A6FC898B56C}"/>
                  </a:ext>
                </a:extLst>
              </p:cNvPr>
              <p:cNvSpPr/>
              <p:nvPr/>
            </p:nvSpPr>
            <p:spPr>
              <a:xfrm>
                <a:off x="5480321" y="2592822"/>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6AEFE9E3-FE18-220F-950E-8AFB9DBCBCFB}"/>
                </a:ext>
              </a:extLst>
            </p:cNvPr>
            <p:cNvSpPr txBox="1"/>
            <p:nvPr/>
          </p:nvSpPr>
          <p:spPr>
            <a:xfrm>
              <a:off x="7437431" y="5361556"/>
              <a:ext cx="1113097"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XIX-now</a:t>
              </a:r>
            </a:p>
          </p:txBody>
        </p:sp>
        <p:sp>
          <p:nvSpPr>
            <p:cNvPr id="31" name="TextBox 30">
              <a:extLst>
                <a:ext uri="{FF2B5EF4-FFF2-40B4-BE49-F238E27FC236}">
                  <a16:creationId xmlns:a16="http://schemas.microsoft.com/office/drawing/2014/main" id="{34BB531F-64C1-40D2-2ED6-0A9A1541E620}"/>
                </a:ext>
              </a:extLst>
            </p:cNvPr>
            <p:cNvSpPr txBox="1"/>
            <p:nvPr/>
          </p:nvSpPr>
          <p:spPr>
            <a:xfrm>
              <a:off x="6687518" y="6215891"/>
              <a:ext cx="2612921"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Minority cultures from Southern provinces</a:t>
              </a:r>
            </a:p>
          </p:txBody>
        </p:sp>
        <p:sp>
          <p:nvSpPr>
            <p:cNvPr id="32" name="AutoShape 41">
              <a:extLst>
                <a:ext uri="{FF2B5EF4-FFF2-40B4-BE49-F238E27FC236}">
                  <a16:creationId xmlns:a16="http://schemas.microsoft.com/office/drawing/2014/main" id="{D45BF54D-5ECC-BD2D-E00D-CDF2FB9EB44A}"/>
                </a:ext>
              </a:extLst>
            </p:cNvPr>
            <p:cNvSpPr/>
            <p:nvPr/>
          </p:nvSpPr>
          <p:spPr>
            <a:xfrm>
              <a:off x="7437431" y="4248130"/>
              <a:ext cx="1007909" cy="0"/>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grpSp>
      <p:grpSp>
        <p:nvGrpSpPr>
          <p:cNvPr id="35" name="Group 34">
            <a:extLst>
              <a:ext uri="{FF2B5EF4-FFF2-40B4-BE49-F238E27FC236}">
                <a16:creationId xmlns:a16="http://schemas.microsoft.com/office/drawing/2014/main" id="{F818AFBB-D10D-AB9D-7882-950FF20109C7}"/>
              </a:ext>
            </a:extLst>
          </p:cNvPr>
          <p:cNvGrpSpPr/>
          <p:nvPr/>
        </p:nvGrpSpPr>
        <p:grpSpPr>
          <a:xfrm>
            <a:off x="3908318" y="1040202"/>
            <a:ext cx="7379849" cy="2680914"/>
            <a:chOff x="1198234" y="1024930"/>
            <a:chExt cx="7379849" cy="2680914"/>
          </a:xfrm>
        </p:grpSpPr>
        <p:sp>
          <p:nvSpPr>
            <p:cNvPr id="36" name="Freeform: Shape 35">
              <a:extLst>
                <a:ext uri="{FF2B5EF4-FFF2-40B4-BE49-F238E27FC236}">
                  <a16:creationId xmlns:a16="http://schemas.microsoft.com/office/drawing/2014/main" id="{A33CBAB2-5243-4591-E2AE-38B337BFFEEB}"/>
                </a:ext>
              </a:extLst>
            </p:cNvPr>
            <p:cNvSpPr/>
            <p:nvPr/>
          </p:nvSpPr>
          <p:spPr>
            <a:xfrm rot="20799645">
              <a:off x="5066765" y="3290904"/>
              <a:ext cx="240724" cy="240724"/>
            </a:xfrm>
            <a:custGeom>
              <a:avLst/>
              <a:gdLst>
                <a:gd name="connsiteX0" fmla="*/ 220375 w 220448"/>
                <a:gd name="connsiteY0" fmla="*/ 110071 h 220448"/>
                <a:gd name="connsiteX1" fmla="*/ 110151 w 220448"/>
                <a:gd name="connsiteY1" fmla="*/ 220296 h 220448"/>
                <a:gd name="connsiteX2" fmla="*/ -74 w 220448"/>
                <a:gd name="connsiteY2" fmla="*/ 110071 h 220448"/>
                <a:gd name="connsiteX3" fmla="*/ 110151 w 220448"/>
                <a:gd name="connsiteY3" fmla="*/ -153 h 220448"/>
                <a:gd name="connsiteX4" fmla="*/ 220375 w 220448"/>
                <a:gd name="connsiteY4" fmla="*/ 110071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375" y="110071"/>
                  </a:moveTo>
                  <a:cubicBezTo>
                    <a:pt x="220375" y="170947"/>
                    <a:pt x="171027" y="220296"/>
                    <a:pt x="110151" y="220296"/>
                  </a:cubicBezTo>
                  <a:cubicBezTo>
                    <a:pt x="49276" y="220296"/>
                    <a:pt x="-74" y="170947"/>
                    <a:pt x="-74" y="110071"/>
                  </a:cubicBezTo>
                  <a:cubicBezTo>
                    <a:pt x="-74" y="49196"/>
                    <a:pt x="49275" y="-153"/>
                    <a:pt x="110151" y="-153"/>
                  </a:cubicBezTo>
                  <a:cubicBezTo>
                    <a:pt x="171025" y="-153"/>
                    <a:pt x="220375" y="49196"/>
                    <a:pt x="220375" y="110071"/>
                  </a:cubicBezTo>
                  <a:close/>
                </a:path>
              </a:pathLst>
            </a:custGeom>
            <a:solidFill>
              <a:srgbClr val="0070C0"/>
            </a:solidFill>
            <a:ln w="2491"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0C00391-CDD2-C8ED-CA27-A4A47CC510BC}"/>
                </a:ext>
              </a:extLst>
            </p:cNvPr>
            <p:cNvSpPr/>
            <p:nvPr/>
          </p:nvSpPr>
          <p:spPr>
            <a:xfrm rot="10800000">
              <a:off x="5155264" y="2838276"/>
              <a:ext cx="63727" cy="493759"/>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a:p>
          </p:txBody>
        </p:sp>
        <p:sp>
          <p:nvSpPr>
            <p:cNvPr id="38" name="Oval 37">
              <a:extLst>
                <a:ext uri="{FF2B5EF4-FFF2-40B4-BE49-F238E27FC236}">
                  <a16:creationId xmlns:a16="http://schemas.microsoft.com/office/drawing/2014/main" id="{701CCAFC-4EC4-7FD1-9004-171A3428D7C1}"/>
                </a:ext>
              </a:extLst>
            </p:cNvPr>
            <p:cNvSpPr/>
            <p:nvPr/>
          </p:nvSpPr>
          <p:spPr>
            <a:xfrm>
              <a:off x="4545509" y="1575249"/>
              <a:ext cx="1283236" cy="12832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F59AFAC-A307-A939-2147-13AEDB82DC19}"/>
                </a:ext>
              </a:extLst>
            </p:cNvPr>
            <p:cNvSpPr/>
            <p:nvPr/>
          </p:nvSpPr>
          <p:spPr>
            <a:xfrm>
              <a:off x="4681531" y="1711270"/>
              <a:ext cx="1011193" cy="101119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011B314-5658-8BC5-8270-E448D9746082}"/>
                </a:ext>
              </a:extLst>
            </p:cNvPr>
            <p:cNvSpPr txBox="1"/>
            <p:nvPr/>
          </p:nvSpPr>
          <p:spPr>
            <a:xfrm>
              <a:off x="4542552" y="2095921"/>
              <a:ext cx="1225423"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VII - now</a:t>
              </a:r>
            </a:p>
          </p:txBody>
        </p:sp>
        <p:sp>
          <p:nvSpPr>
            <p:cNvPr id="41" name="TextBox 40">
              <a:extLst>
                <a:ext uri="{FF2B5EF4-FFF2-40B4-BE49-F238E27FC236}">
                  <a16:creationId xmlns:a16="http://schemas.microsoft.com/office/drawing/2014/main" id="{45DE5513-146C-B011-8394-9A3D576AFAA9}"/>
                </a:ext>
              </a:extLst>
            </p:cNvPr>
            <p:cNvSpPr txBox="1"/>
            <p:nvPr/>
          </p:nvSpPr>
          <p:spPr>
            <a:xfrm>
              <a:off x="4019005" y="1024930"/>
              <a:ext cx="2380107"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Buddhist Statues of Asian countries</a:t>
              </a:r>
            </a:p>
          </p:txBody>
        </p:sp>
        <p:sp>
          <p:nvSpPr>
            <p:cNvPr id="42" name="AutoShape 41">
              <a:extLst>
                <a:ext uri="{FF2B5EF4-FFF2-40B4-BE49-F238E27FC236}">
                  <a16:creationId xmlns:a16="http://schemas.microsoft.com/office/drawing/2014/main" id="{F436C36C-3B7C-D2E9-6CAB-86B1ABEE20FA}"/>
                </a:ext>
              </a:extLst>
            </p:cNvPr>
            <p:cNvSpPr/>
            <p:nvPr/>
          </p:nvSpPr>
          <p:spPr>
            <a:xfrm flipH="1">
              <a:off x="1198234" y="3661395"/>
              <a:ext cx="7379849" cy="44449"/>
            </a:xfrm>
            <a:prstGeom prst="line">
              <a:avLst/>
            </a:prstGeom>
            <a:ln w="38100" cap="flat">
              <a:solidFill>
                <a:schemeClr val="tx1">
                  <a:lumMod val="50000"/>
                </a:schemeClr>
              </a:solidFill>
              <a:prstDash val="dash"/>
              <a:headEnd type="arrow" w="med" len="sm"/>
              <a:tailEnd type="arrow" w="med" len="sm"/>
            </a:ln>
          </p:spPr>
          <p:txBody>
            <a:bodyPr/>
            <a:lstStyle/>
            <a:p>
              <a:endParaRPr lang="en-US" dirty="0"/>
            </a:p>
          </p:txBody>
        </p:sp>
      </p:grpSp>
    </p:spTree>
    <p:extLst>
      <p:ext uri="{BB962C8B-B14F-4D97-AF65-F5344CB8AC3E}">
        <p14:creationId xmlns:p14="http://schemas.microsoft.com/office/powerpoint/2010/main" val="41066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66F82-FF61-E40A-02E1-CF31C503A97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A3673A80-62AD-45D7-4D18-62F5890BF999}"/>
              </a:ext>
            </a:extLst>
          </p:cNvPr>
          <p:cNvSpPr>
            <a:spLocks noGrp="1"/>
          </p:cNvSpPr>
          <p:nvPr>
            <p:ph type="body" sz="quarter" idx="13"/>
          </p:nvPr>
        </p:nvSpPr>
        <p:spPr>
          <a:xfrm>
            <a:off x="198082" y="1098000"/>
            <a:ext cx="7074587" cy="1017879"/>
          </a:xfrm>
        </p:spPr>
        <p:txBody>
          <a:bodyPr/>
          <a:lstStyle/>
          <a:p>
            <a:pPr marL="620411" lvl="1" indent="-285750">
              <a:lnSpc>
                <a:spcPct val="100000"/>
              </a:lnSpc>
            </a:pPr>
            <a:r>
              <a:rPr lang="en-US" dirty="0"/>
              <a:t>Time: II century – XIX</a:t>
            </a:r>
          </a:p>
          <a:p>
            <a:pPr marL="620411" lvl="1" indent="-285750">
              <a:lnSpc>
                <a:spcPct val="100000"/>
              </a:lnSpc>
            </a:pPr>
            <a:r>
              <a:rPr lang="en-US" dirty="0"/>
              <a:t>Characteristics: Influence of Hinduism, Temple architecture.</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DF6380D4-4A5C-70FC-248E-59AF79819684}"/>
              </a:ext>
            </a:extLst>
          </p:cNvPr>
          <p:cNvSpPr>
            <a:spLocks noGrp="1"/>
          </p:cNvSpPr>
          <p:nvPr>
            <p:ph type="title"/>
          </p:nvPr>
        </p:nvSpPr>
        <p:spPr/>
        <p:txBody>
          <a:bodyPr/>
          <a:lstStyle/>
          <a:p>
            <a:r>
              <a:rPr lang="en-US" dirty="0"/>
              <a:t>Champa culture</a:t>
            </a:r>
          </a:p>
        </p:txBody>
      </p:sp>
      <p:pic>
        <p:nvPicPr>
          <p:cNvPr id="3" name="Picture 2">
            <a:extLst>
              <a:ext uri="{FF2B5EF4-FFF2-40B4-BE49-F238E27FC236}">
                <a16:creationId xmlns:a16="http://schemas.microsoft.com/office/drawing/2014/main" id="{21FE06DA-C8DB-6DC9-5D7D-DDDEA493FBC5}"/>
              </a:ext>
            </a:extLst>
          </p:cNvPr>
          <p:cNvPicPr>
            <a:picLocks noChangeAspect="1"/>
          </p:cNvPicPr>
          <p:nvPr/>
        </p:nvPicPr>
        <p:blipFill>
          <a:blip r:embed="rId2"/>
          <a:srcRect l="9158" r="7358"/>
          <a:stretch>
            <a:fillRect/>
          </a:stretch>
        </p:blipFill>
        <p:spPr>
          <a:xfrm>
            <a:off x="0" y="3320204"/>
            <a:ext cx="3937982" cy="3537796"/>
          </a:xfrm>
          <a:prstGeom prst="rect">
            <a:avLst/>
          </a:prstGeom>
        </p:spPr>
      </p:pic>
      <p:pic>
        <p:nvPicPr>
          <p:cNvPr id="7" name="Picture 6">
            <a:extLst>
              <a:ext uri="{FF2B5EF4-FFF2-40B4-BE49-F238E27FC236}">
                <a16:creationId xmlns:a16="http://schemas.microsoft.com/office/drawing/2014/main" id="{D23ADF9E-B469-7A51-7731-51C4C854F277}"/>
              </a:ext>
            </a:extLst>
          </p:cNvPr>
          <p:cNvPicPr>
            <a:picLocks noChangeAspect="1"/>
          </p:cNvPicPr>
          <p:nvPr/>
        </p:nvPicPr>
        <p:blipFill>
          <a:blip r:embed="rId3"/>
          <a:srcRect l="9234" r="7282"/>
          <a:stretch>
            <a:fillRect/>
          </a:stretch>
        </p:blipFill>
        <p:spPr>
          <a:xfrm>
            <a:off x="4224669" y="3320204"/>
            <a:ext cx="3937982" cy="3537796"/>
          </a:xfrm>
          <a:prstGeom prst="rect">
            <a:avLst/>
          </a:prstGeom>
        </p:spPr>
      </p:pic>
      <p:pic>
        <p:nvPicPr>
          <p:cNvPr id="9" name="Picture 8">
            <a:extLst>
              <a:ext uri="{FF2B5EF4-FFF2-40B4-BE49-F238E27FC236}">
                <a16:creationId xmlns:a16="http://schemas.microsoft.com/office/drawing/2014/main" id="{FAC7F59A-2E49-81F3-7DB4-49F91E75CD84}"/>
              </a:ext>
            </a:extLst>
          </p:cNvPr>
          <p:cNvPicPr>
            <a:picLocks noChangeAspect="1"/>
          </p:cNvPicPr>
          <p:nvPr/>
        </p:nvPicPr>
        <p:blipFill>
          <a:blip r:embed="rId4"/>
          <a:srcRect l="8333" r="12387"/>
          <a:stretch>
            <a:fillRect/>
          </a:stretch>
        </p:blipFill>
        <p:spPr>
          <a:xfrm>
            <a:off x="8449339" y="3320204"/>
            <a:ext cx="3742661" cy="3540643"/>
          </a:xfrm>
          <a:prstGeom prst="rect">
            <a:avLst/>
          </a:prstGeom>
        </p:spPr>
      </p:pic>
    </p:spTree>
    <p:extLst>
      <p:ext uri="{BB962C8B-B14F-4D97-AF65-F5344CB8AC3E}">
        <p14:creationId xmlns:p14="http://schemas.microsoft.com/office/powerpoint/2010/main" val="1434804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042A1-89A3-00E0-CB86-279D3150472F}"/>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A47F698-8495-08C8-A3DB-2C862BFCAFBC}"/>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Time: First century – VII</a:t>
            </a:r>
          </a:p>
          <a:p>
            <a:pPr marL="620411" lvl="1" indent="-285750">
              <a:lnSpc>
                <a:spcPct val="100000"/>
              </a:lnSpc>
            </a:pPr>
            <a:r>
              <a:rPr lang="en-US" dirty="0"/>
              <a:t>Characteristics: Ancient culture in the South, international trade exchange.</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25DFB191-8341-C97C-CA5A-683397FD5EEC}"/>
              </a:ext>
            </a:extLst>
          </p:cNvPr>
          <p:cNvSpPr>
            <a:spLocks noGrp="1"/>
          </p:cNvSpPr>
          <p:nvPr>
            <p:ph type="title"/>
          </p:nvPr>
        </p:nvSpPr>
        <p:spPr/>
        <p:txBody>
          <a:bodyPr/>
          <a:lstStyle/>
          <a:p>
            <a:r>
              <a:rPr lang="en-US" dirty="0" err="1"/>
              <a:t>Oc</a:t>
            </a:r>
            <a:r>
              <a:rPr lang="en-US" dirty="0"/>
              <a:t> </a:t>
            </a:r>
            <a:r>
              <a:rPr lang="en-US" dirty="0" err="1"/>
              <a:t>Eo</a:t>
            </a:r>
            <a:r>
              <a:rPr lang="en-US" dirty="0"/>
              <a:t> culture</a:t>
            </a:r>
          </a:p>
        </p:txBody>
      </p:sp>
      <p:pic>
        <p:nvPicPr>
          <p:cNvPr id="3" name="Picture 2">
            <a:extLst>
              <a:ext uri="{FF2B5EF4-FFF2-40B4-BE49-F238E27FC236}">
                <a16:creationId xmlns:a16="http://schemas.microsoft.com/office/drawing/2014/main" id="{87DE26B0-9F5A-A5E7-436C-08D230D1D55E}"/>
              </a:ext>
            </a:extLst>
          </p:cNvPr>
          <p:cNvPicPr>
            <a:picLocks noChangeAspect="1"/>
          </p:cNvPicPr>
          <p:nvPr/>
        </p:nvPicPr>
        <p:blipFill>
          <a:blip r:embed="rId2"/>
          <a:stretch>
            <a:fillRect/>
          </a:stretch>
        </p:blipFill>
        <p:spPr>
          <a:xfrm>
            <a:off x="0" y="3285272"/>
            <a:ext cx="4763637" cy="3572728"/>
          </a:xfrm>
          <a:prstGeom prst="rect">
            <a:avLst/>
          </a:prstGeom>
        </p:spPr>
      </p:pic>
      <p:pic>
        <p:nvPicPr>
          <p:cNvPr id="7" name="Picture 6">
            <a:extLst>
              <a:ext uri="{FF2B5EF4-FFF2-40B4-BE49-F238E27FC236}">
                <a16:creationId xmlns:a16="http://schemas.microsoft.com/office/drawing/2014/main" id="{5ED23FCB-9CEB-2FB4-E057-4CFDDB6E7E8A}"/>
              </a:ext>
            </a:extLst>
          </p:cNvPr>
          <p:cNvPicPr>
            <a:picLocks noChangeAspect="1"/>
          </p:cNvPicPr>
          <p:nvPr/>
        </p:nvPicPr>
        <p:blipFill>
          <a:blip r:embed="rId3"/>
          <a:srcRect l="16991"/>
          <a:stretch>
            <a:fillRect/>
          </a:stretch>
        </p:blipFill>
        <p:spPr>
          <a:xfrm>
            <a:off x="4976036" y="3285272"/>
            <a:ext cx="3954247" cy="3572728"/>
          </a:xfrm>
          <a:prstGeom prst="rect">
            <a:avLst/>
          </a:prstGeom>
        </p:spPr>
      </p:pic>
      <p:pic>
        <p:nvPicPr>
          <p:cNvPr id="9" name="Picture 8">
            <a:extLst>
              <a:ext uri="{FF2B5EF4-FFF2-40B4-BE49-F238E27FC236}">
                <a16:creationId xmlns:a16="http://schemas.microsoft.com/office/drawing/2014/main" id="{8BAF9D83-82B9-C69E-0652-DE8CFDDE3298}"/>
              </a:ext>
            </a:extLst>
          </p:cNvPr>
          <p:cNvPicPr>
            <a:picLocks noChangeAspect="1"/>
          </p:cNvPicPr>
          <p:nvPr/>
        </p:nvPicPr>
        <p:blipFill>
          <a:blip r:embed="rId4"/>
          <a:stretch>
            <a:fillRect/>
          </a:stretch>
        </p:blipFill>
        <p:spPr>
          <a:xfrm>
            <a:off x="9142682" y="3285272"/>
            <a:ext cx="4763637" cy="3572728"/>
          </a:xfrm>
          <a:prstGeom prst="rect">
            <a:avLst/>
          </a:prstGeom>
        </p:spPr>
      </p:pic>
    </p:spTree>
    <p:extLst>
      <p:ext uri="{BB962C8B-B14F-4D97-AF65-F5344CB8AC3E}">
        <p14:creationId xmlns:p14="http://schemas.microsoft.com/office/powerpoint/2010/main" val="524775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818451F-DE2B-B8D1-E7DA-DF54F2094E82}"/>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32292" b="32292"/>
          <a:stretch>
            <a:fillRect/>
          </a:stretch>
        </p:blipFill>
        <p:spPr/>
      </p:pic>
      <p:sp>
        <p:nvSpPr>
          <p:cNvPr id="3" name="Subtitle 2">
            <a:extLst>
              <a:ext uri="{FF2B5EF4-FFF2-40B4-BE49-F238E27FC236}">
                <a16:creationId xmlns:a16="http://schemas.microsoft.com/office/drawing/2014/main" id="{63DC8AC8-3EE6-0346-C3D1-617A95A52B29}"/>
              </a:ext>
            </a:extLst>
          </p:cNvPr>
          <p:cNvSpPr>
            <a:spLocks noGrp="1"/>
          </p:cNvSpPr>
          <p:nvPr>
            <p:ph type="subTitle" idx="1"/>
          </p:nvPr>
        </p:nvSpPr>
        <p:spPr/>
        <p:txBody>
          <a:bodyPr/>
          <a:lstStyle/>
          <a:p>
            <a:r>
              <a:rPr lang="en-GB" dirty="0">
                <a:solidFill>
                  <a:srgbClr val="C00000"/>
                </a:solidFill>
              </a:rPr>
              <a:t>bbv Software Services AG  |  </a:t>
            </a:r>
            <a:r>
              <a:rPr lang="en-CH" dirty="0">
                <a:solidFill>
                  <a:srgbClr val="C00000"/>
                </a:solidFill>
              </a:rPr>
              <a:t>Date</a:t>
            </a:r>
            <a:endParaRPr lang="en-GB" dirty="0">
              <a:solidFill>
                <a:srgbClr val="C00000"/>
              </a:solidFill>
            </a:endParaRPr>
          </a:p>
        </p:txBody>
      </p:sp>
      <p:sp>
        <p:nvSpPr>
          <p:cNvPr id="4" name="Title 3">
            <a:extLst>
              <a:ext uri="{FF2B5EF4-FFF2-40B4-BE49-F238E27FC236}">
                <a16:creationId xmlns:a16="http://schemas.microsoft.com/office/drawing/2014/main" id="{394A268C-5455-5620-C433-3CCEA88828C4}"/>
              </a:ext>
            </a:extLst>
          </p:cNvPr>
          <p:cNvSpPr>
            <a:spLocks noGrp="1"/>
          </p:cNvSpPr>
          <p:nvPr>
            <p:ph type="ctrTitle"/>
          </p:nvPr>
        </p:nvSpPr>
        <p:spPr/>
        <p:txBody>
          <a:bodyPr/>
          <a:lstStyle/>
          <a:p>
            <a:r>
              <a:rPr lang="vi-VN" dirty="0">
                <a:solidFill>
                  <a:srgbClr val="C00000"/>
                </a:solidFill>
              </a:rPr>
              <a:t>Y</a:t>
            </a:r>
            <a:r>
              <a:rPr lang="en-US" dirty="0">
                <a:solidFill>
                  <a:srgbClr val="C00000"/>
                </a:solidFill>
              </a:rPr>
              <a:t>PP</a:t>
            </a:r>
            <a:r>
              <a:rPr lang="vi-VN" dirty="0">
                <a:solidFill>
                  <a:srgbClr val="C00000"/>
                </a:solidFill>
              </a:rPr>
              <a:t> 4</a:t>
            </a:r>
            <a:r>
              <a:rPr lang="en-US" dirty="0" err="1">
                <a:solidFill>
                  <a:srgbClr val="C00000"/>
                </a:solidFill>
              </a:rPr>
              <a:t>th</a:t>
            </a:r>
            <a:endParaRPr lang="en-GB" dirty="0">
              <a:solidFill>
                <a:srgbClr val="C00000"/>
              </a:solidFill>
            </a:endParaRPr>
          </a:p>
        </p:txBody>
      </p:sp>
    </p:spTree>
    <p:extLst>
      <p:ext uri="{BB962C8B-B14F-4D97-AF65-F5344CB8AC3E}">
        <p14:creationId xmlns:p14="http://schemas.microsoft.com/office/powerpoint/2010/main" val="3325570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0675-6FCC-6E1F-24F5-C651AC9DFA7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26CA55A-820F-065C-6929-40E91DFF7444}"/>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Characteristics: Khmer art, Angkor heritage influence the Southern region..</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F4218A1C-33A4-A99A-F7F6-C6A99AE26451}"/>
              </a:ext>
            </a:extLst>
          </p:cNvPr>
          <p:cNvSpPr>
            <a:spLocks noGrp="1"/>
          </p:cNvSpPr>
          <p:nvPr>
            <p:ph type="title"/>
          </p:nvPr>
        </p:nvSpPr>
        <p:spPr/>
        <p:txBody>
          <a:bodyPr/>
          <a:lstStyle/>
          <a:p>
            <a:r>
              <a:rPr lang="en-US" dirty="0"/>
              <a:t>Stone carvings of Cambodia</a:t>
            </a:r>
          </a:p>
        </p:txBody>
      </p:sp>
      <p:pic>
        <p:nvPicPr>
          <p:cNvPr id="2" name="Google Shape;370;p27">
            <a:extLst>
              <a:ext uri="{FF2B5EF4-FFF2-40B4-BE49-F238E27FC236}">
                <a16:creationId xmlns:a16="http://schemas.microsoft.com/office/drawing/2014/main" id="{EDAA2563-6865-3B96-B188-50FFABB1444B}"/>
              </a:ext>
            </a:extLst>
          </p:cNvPr>
          <p:cNvPicPr preferRelativeResize="0"/>
          <p:nvPr/>
        </p:nvPicPr>
        <p:blipFill rotWithShape="1">
          <a:blip r:embed="rId2">
            <a:alphaModFix/>
          </a:blip>
          <a:srcRect/>
          <a:stretch/>
        </p:blipFill>
        <p:spPr>
          <a:xfrm>
            <a:off x="0" y="2345634"/>
            <a:ext cx="3384275" cy="4512366"/>
          </a:xfrm>
          <a:prstGeom prst="rect">
            <a:avLst/>
          </a:prstGeom>
          <a:noFill/>
          <a:ln>
            <a:noFill/>
          </a:ln>
        </p:spPr>
      </p:pic>
      <p:pic>
        <p:nvPicPr>
          <p:cNvPr id="3" name="Google Shape;372;p27">
            <a:extLst>
              <a:ext uri="{FF2B5EF4-FFF2-40B4-BE49-F238E27FC236}">
                <a16:creationId xmlns:a16="http://schemas.microsoft.com/office/drawing/2014/main" id="{42D5395C-4F44-BF4E-5173-9255A1C10E57}"/>
              </a:ext>
            </a:extLst>
          </p:cNvPr>
          <p:cNvPicPr preferRelativeResize="0"/>
          <p:nvPr/>
        </p:nvPicPr>
        <p:blipFill rotWithShape="1">
          <a:blip r:embed="rId3">
            <a:alphaModFix/>
          </a:blip>
          <a:srcRect/>
          <a:stretch/>
        </p:blipFill>
        <p:spPr>
          <a:xfrm>
            <a:off x="4283438" y="2345634"/>
            <a:ext cx="3384273" cy="4512365"/>
          </a:xfrm>
          <a:prstGeom prst="rect">
            <a:avLst/>
          </a:prstGeom>
          <a:noFill/>
          <a:ln>
            <a:noFill/>
          </a:ln>
        </p:spPr>
      </p:pic>
      <p:pic>
        <p:nvPicPr>
          <p:cNvPr id="4" name="Google Shape;371;p27">
            <a:extLst>
              <a:ext uri="{FF2B5EF4-FFF2-40B4-BE49-F238E27FC236}">
                <a16:creationId xmlns:a16="http://schemas.microsoft.com/office/drawing/2014/main" id="{411465C7-3537-C28E-F659-EA82BCF91D5A}"/>
              </a:ext>
            </a:extLst>
          </p:cNvPr>
          <p:cNvPicPr preferRelativeResize="0"/>
          <p:nvPr/>
        </p:nvPicPr>
        <p:blipFill rotWithShape="1">
          <a:blip r:embed="rId4">
            <a:alphaModFix/>
          </a:blip>
          <a:srcRect/>
          <a:stretch/>
        </p:blipFill>
        <p:spPr>
          <a:xfrm>
            <a:off x="8807726" y="2345635"/>
            <a:ext cx="3384274" cy="4512365"/>
          </a:xfrm>
          <a:prstGeom prst="rect">
            <a:avLst/>
          </a:prstGeom>
          <a:noFill/>
          <a:ln>
            <a:noFill/>
          </a:ln>
        </p:spPr>
      </p:pic>
    </p:spTree>
    <p:extLst>
      <p:ext uri="{BB962C8B-B14F-4D97-AF65-F5344CB8AC3E}">
        <p14:creationId xmlns:p14="http://schemas.microsoft.com/office/powerpoint/2010/main" val="3918067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08ABC-2D02-75C1-F101-A60D8962369F}"/>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9978E3A-90DA-D1C6-6AFA-F9AB7D023861}"/>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Characteristics: Vietnamese ceramics on international trade routes.</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99CD64DD-E02E-D92B-22E4-27F4C665F968}"/>
              </a:ext>
            </a:extLst>
          </p:cNvPr>
          <p:cNvSpPr>
            <a:spLocks noGrp="1"/>
          </p:cNvSpPr>
          <p:nvPr>
            <p:ph type="title"/>
          </p:nvPr>
        </p:nvSpPr>
        <p:spPr/>
        <p:txBody>
          <a:bodyPr/>
          <a:lstStyle/>
          <a:p>
            <a:r>
              <a:rPr lang="en-US" dirty="0"/>
              <a:t>Maritime trades – Shipwrecked ceramics</a:t>
            </a:r>
          </a:p>
        </p:txBody>
      </p:sp>
    </p:spTree>
    <p:extLst>
      <p:ext uri="{BB962C8B-B14F-4D97-AF65-F5344CB8AC3E}">
        <p14:creationId xmlns:p14="http://schemas.microsoft.com/office/powerpoint/2010/main" val="2242949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CA325-1239-2C67-B211-36CA374D6565}"/>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B475F9E-1EE4-3BEC-DB78-7FF043DD363E}"/>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Characteristics: Khmer, flower and Cham culture in the South.</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088E3D40-E9E2-3E63-066A-06330F931F4F}"/>
              </a:ext>
            </a:extLst>
          </p:cNvPr>
          <p:cNvSpPr>
            <a:spLocks noGrp="1"/>
          </p:cNvSpPr>
          <p:nvPr>
            <p:ph type="title"/>
          </p:nvPr>
        </p:nvSpPr>
        <p:spPr/>
        <p:txBody>
          <a:bodyPr/>
          <a:lstStyle/>
          <a:p>
            <a:r>
              <a:rPr lang="en-US" dirty="0"/>
              <a:t>Minority cultures from Southern provinces</a:t>
            </a:r>
          </a:p>
        </p:txBody>
      </p:sp>
      <p:pic>
        <p:nvPicPr>
          <p:cNvPr id="3" name="Picture 2">
            <a:extLst>
              <a:ext uri="{FF2B5EF4-FFF2-40B4-BE49-F238E27FC236}">
                <a16:creationId xmlns:a16="http://schemas.microsoft.com/office/drawing/2014/main" id="{BB6FA2DF-DF33-DDA3-0779-B36BE46F37AC}"/>
              </a:ext>
            </a:extLst>
          </p:cNvPr>
          <p:cNvPicPr>
            <a:picLocks noChangeAspect="1"/>
          </p:cNvPicPr>
          <p:nvPr/>
        </p:nvPicPr>
        <p:blipFill>
          <a:blip r:embed="rId2"/>
          <a:stretch>
            <a:fillRect/>
          </a:stretch>
        </p:blipFill>
        <p:spPr>
          <a:xfrm>
            <a:off x="0" y="3484821"/>
            <a:ext cx="4497572" cy="3373179"/>
          </a:xfrm>
          <a:prstGeom prst="rect">
            <a:avLst/>
          </a:prstGeom>
        </p:spPr>
      </p:pic>
      <p:pic>
        <p:nvPicPr>
          <p:cNvPr id="7" name="Picture 6">
            <a:extLst>
              <a:ext uri="{FF2B5EF4-FFF2-40B4-BE49-F238E27FC236}">
                <a16:creationId xmlns:a16="http://schemas.microsoft.com/office/drawing/2014/main" id="{9743DE29-0CE2-4E89-9BD1-26DDF92A770E}"/>
              </a:ext>
            </a:extLst>
          </p:cNvPr>
          <p:cNvPicPr>
            <a:picLocks noChangeAspect="1"/>
          </p:cNvPicPr>
          <p:nvPr/>
        </p:nvPicPr>
        <p:blipFill>
          <a:blip r:embed="rId3"/>
          <a:srcRect l="10086" r="6619"/>
          <a:stretch>
            <a:fillRect/>
          </a:stretch>
        </p:blipFill>
        <p:spPr>
          <a:xfrm>
            <a:off x="4953001" y="3484820"/>
            <a:ext cx="3746204" cy="3373179"/>
          </a:xfrm>
          <a:prstGeom prst="rect">
            <a:avLst/>
          </a:prstGeom>
        </p:spPr>
      </p:pic>
      <p:pic>
        <p:nvPicPr>
          <p:cNvPr id="9" name="Picture 8">
            <a:extLst>
              <a:ext uri="{FF2B5EF4-FFF2-40B4-BE49-F238E27FC236}">
                <a16:creationId xmlns:a16="http://schemas.microsoft.com/office/drawing/2014/main" id="{EAF0156A-EED1-12B4-4B36-FC2745FB0787}"/>
              </a:ext>
            </a:extLst>
          </p:cNvPr>
          <p:cNvPicPr>
            <a:picLocks noChangeAspect="1"/>
          </p:cNvPicPr>
          <p:nvPr/>
        </p:nvPicPr>
        <p:blipFill>
          <a:blip r:embed="rId4"/>
          <a:srcRect l="15761" r="16706"/>
          <a:stretch>
            <a:fillRect/>
          </a:stretch>
        </p:blipFill>
        <p:spPr>
          <a:xfrm>
            <a:off x="9154634" y="3484821"/>
            <a:ext cx="3037366" cy="3373179"/>
          </a:xfrm>
          <a:prstGeom prst="rect">
            <a:avLst/>
          </a:prstGeom>
        </p:spPr>
      </p:pic>
    </p:spTree>
    <p:extLst>
      <p:ext uri="{BB962C8B-B14F-4D97-AF65-F5344CB8AC3E}">
        <p14:creationId xmlns:p14="http://schemas.microsoft.com/office/powerpoint/2010/main" val="2025688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83D05-FDFE-0D2C-778B-F422B94C0C1C}"/>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1A0249D8-CEBB-D1C7-7977-8762A0247BC9}"/>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Characteristics: Regional Buddhist art, Vietnamese culture influence.</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FEB9CB91-C867-77DC-3053-1459942537D0}"/>
              </a:ext>
            </a:extLst>
          </p:cNvPr>
          <p:cNvSpPr>
            <a:spLocks noGrp="1"/>
          </p:cNvSpPr>
          <p:nvPr>
            <p:ph type="title"/>
          </p:nvPr>
        </p:nvSpPr>
        <p:spPr/>
        <p:txBody>
          <a:bodyPr/>
          <a:lstStyle/>
          <a:p>
            <a:r>
              <a:rPr lang="en-US" dirty="0"/>
              <a:t>Buddhist Statues of Asian countries</a:t>
            </a:r>
          </a:p>
        </p:txBody>
      </p:sp>
      <p:pic>
        <p:nvPicPr>
          <p:cNvPr id="2" name="Google Shape;385;p29">
            <a:extLst>
              <a:ext uri="{FF2B5EF4-FFF2-40B4-BE49-F238E27FC236}">
                <a16:creationId xmlns:a16="http://schemas.microsoft.com/office/drawing/2014/main" id="{599B9D7B-B635-8414-EF64-086BC1B78384}"/>
              </a:ext>
            </a:extLst>
          </p:cNvPr>
          <p:cNvPicPr preferRelativeResize="0"/>
          <p:nvPr/>
        </p:nvPicPr>
        <p:blipFill rotWithShape="1">
          <a:blip r:embed="rId2">
            <a:alphaModFix/>
          </a:blip>
          <a:srcRect/>
          <a:stretch/>
        </p:blipFill>
        <p:spPr>
          <a:xfrm>
            <a:off x="0" y="1865252"/>
            <a:ext cx="3001012" cy="4992748"/>
          </a:xfrm>
          <a:prstGeom prst="rect">
            <a:avLst/>
          </a:prstGeom>
          <a:noFill/>
          <a:ln>
            <a:noFill/>
          </a:ln>
        </p:spPr>
      </p:pic>
      <p:pic>
        <p:nvPicPr>
          <p:cNvPr id="3" name="Google Shape;386;p29">
            <a:extLst>
              <a:ext uri="{FF2B5EF4-FFF2-40B4-BE49-F238E27FC236}">
                <a16:creationId xmlns:a16="http://schemas.microsoft.com/office/drawing/2014/main" id="{9BDB7B07-8811-86AC-75A1-CBC02D2EB42F}"/>
              </a:ext>
            </a:extLst>
          </p:cNvPr>
          <p:cNvPicPr preferRelativeResize="0"/>
          <p:nvPr/>
        </p:nvPicPr>
        <p:blipFill rotWithShape="1">
          <a:blip r:embed="rId3">
            <a:alphaModFix/>
          </a:blip>
          <a:srcRect/>
          <a:stretch/>
        </p:blipFill>
        <p:spPr>
          <a:xfrm>
            <a:off x="4222082" y="1863068"/>
            <a:ext cx="3747836" cy="4997115"/>
          </a:xfrm>
          <a:prstGeom prst="rect">
            <a:avLst/>
          </a:prstGeom>
          <a:noFill/>
          <a:ln>
            <a:noFill/>
          </a:ln>
        </p:spPr>
      </p:pic>
      <p:pic>
        <p:nvPicPr>
          <p:cNvPr id="4" name="Google Shape;387;p29">
            <a:extLst>
              <a:ext uri="{FF2B5EF4-FFF2-40B4-BE49-F238E27FC236}">
                <a16:creationId xmlns:a16="http://schemas.microsoft.com/office/drawing/2014/main" id="{DCE56F8C-F5FE-F88D-91D9-775136D03E6F}"/>
              </a:ext>
            </a:extLst>
          </p:cNvPr>
          <p:cNvPicPr preferRelativeResize="0"/>
          <p:nvPr/>
        </p:nvPicPr>
        <p:blipFill rotWithShape="1">
          <a:blip r:embed="rId4">
            <a:alphaModFix/>
          </a:blip>
          <a:srcRect/>
          <a:stretch/>
        </p:blipFill>
        <p:spPr>
          <a:xfrm>
            <a:off x="8529778" y="1860885"/>
            <a:ext cx="3747836" cy="4997115"/>
          </a:xfrm>
          <a:prstGeom prst="rect">
            <a:avLst/>
          </a:prstGeom>
          <a:noFill/>
          <a:ln>
            <a:noFill/>
          </a:ln>
        </p:spPr>
      </p:pic>
    </p:spTree>
    <p:extLst>
      <p:ext uri="{BB962C8B-B14F-4D97-AF65-F5344CB8AC3E}">
        <p14:creationId xmlns:p14="http://schemas.microsoft.com/office/powerpoint/2010/main" val="4234443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5B33-4F84-C836-9FA2-F5714B7A01C9}"/>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C10D44-E139-3E5A-5148-65D25E64B5D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A1DC9F5A-3A55-B22A-D110-475FEBF668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0FCBA72A-FCF2-716C-11ED-A4C9587BCE1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59A635AE-E0CF-5A1F-0DFB-1AD433166E5D}"/>
              </a:ext>
            </a:extLst>
          </p:cNvPr>
          <p:cNvSpPr>
            <a:spLocks noGrp="1"/>
          </p:cNvSpPr>
          <p:nvPr>
            <p:ph type="ctrTitle"/>
          </p:nvPr>
        </p:nvSpPr>
        <p:spPr/>
        <p:txBody>
          <a:bodyPr vert="horz"/>
          <a:lstStyle/>
          <a:p>
            <a:r>
              <a:rPr lang="en-US" dirty="0">
                <a:solidFill>
                  <a:srgbClr val="C00000"/>
                </a:solidFill>
              </a:rPr>
              <a:t>COLLECTION</a:t>
            </a:r>
            <a:endParaRPr lang="en-GB" dirty="0">
              <a:solidFill>
                <a:srgbClr val="C00000"/>
              </a:solidFill>
            </a:endParaRPr>
          </a:p>
        </p:txBody>
      </p:sp>
      <p:pic>
        <p:nvPicPr>
          <p:cNvPr id="7" name="Picture 6">
            <a:extLst>
              <a:ext uri="{FF2B5EF4-FFF2-40B4-BE49-F238E27FC236}">
                <a16:creationId xmlns:a16="http://schemas.microsoft.com/office/drawing/2014/main" id="{3D290762-1090-1B5E-F1B4-A90F5C3D800B}"/>
              </a:ext>
            </a:extLst>
          </p:cNvPr>
          <p:cNvPicPr>
            <a:picLocks noChangeAspect="1"/>
          </p:cNvPicPr>
          <p:nvPr/>
        </p:nvPicPr>
        <p:blipFill>
          <a:blip r:embed="rId7"/>
          <a:stretch>
            <a:fillRect/>
          </a:stretch>
        </p:blipFill>
        <p:spPr>
          <a:xfrm>
            <a:off x="0" y="1039521"/>
            <a:ext cx="12192000" cy="3512949"/>
          </a:xfrm>
          <a:prstGeom prst="rect">
            <a:avLst/>
          </a:prstGeom>
        </p:spPr>
      </p:pic>
    </p:spTree>
    <p:extLst>
      <p:ext uri="{BB962C8B-B14F-4D97-AF65-F5344CB8AC3E}">
        <p14:creationId xmlns:p14="http://schemas.microsoft.com/office/powerpoint/2010/main" val="2892132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FC665-6E23-1D1E-A2B4-BB9ADB9677BA}"/>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D684C3AF-4061-BA16-9E8D-C662CD94F568}"/>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solidFill>
                  <a:srgbClr val="333333"/>
                </a:solidFill>
                <a:ea typeface="Arial"/>
                <a:cs typeface="Arial"/>
                <a:sym typeface="Arial"/>
              </a:rPr>
              <a:t>Time: </a:t>
            </a:r>
            <a:r>
              <a:rPr lang="en-US" dirty="0"/>
              <a:t>17th – 19th century</a:t>
            </a:r>
            <a:endParaRPr lang="en-US" dirty="0">
              <a:solidFill>
                <a:srgbClr val="333333"/>
              </a:solidFill>
              <a:ea typeface="Arial"/>
              <a:cs typeface="Arial"/>
              <a:sym typeface="Arial"/>
            </a:endParaRPr>
          </a:p>
          <a:p>
            <a:pPr marL="620411" lvl="1" indent="-285750">
              <a:lnSpc>
                <a:spcPct val="100000"/>
              </a:lnSpc>
            </a:pPr>
            <a:r>
              <a:rPr lang="en-US" dirty="0"/>
              <a:t>Characteristics: Gun from the Nguyen Dynasty </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1DEE7DD0-0A2B-90E6-9153-D7E4B4E324D1}"/>
              </a:ext>
            </a:extLst>
          </p:cNvPr>
          <p:cNvSpPr>
            <a:spLocks noGrp="1"/>
          </p:cNvSpPr>
          <p:nvPr>
            <p:ph type="title"/>
          </p:nvPr>
        </p:nvSpPr>
        <p:spPr/>
        <p:txBody>
          <a:bodyPr/>
          <a:lstStyle/>
          <a:p>
            <a:r>
              <a:rPr lang="en-US" dirty="0"/>
              <a:t>The Cannons</a:t>
            </a:r>
          </a:p>
        </p:txBody>
      </p:sp>
      <p:pic>
        <p:nvPicPr>
          <p:cNvPr id="3" name="Picture 2">
            <a:extLst>
              <a:ext uri="{FF2B5EF4-FFF2-40B4-BE49-F238E27FC236}">
                <a16:creationId xmlns:a16="http://schemas.microsoft.com/office/drawing/2014/main" id="{074946F4-50FF-4426-3B62-47EE3133B12B}"/>
              </a:ext>
            </a:extLst>
          </p:cNvPr>
          <p:cNvPicPr>
            <a:picLocks noChangeAspect="1"/>
          </p:cNvPicPr>
          <p:nvPr/>
        </p:nvPicPr>
        <p:blipFill>
          <a:blip r:embed="rId2"/>
          <a:srcRect r="15142"/>
          <a:stretch>
            <a:fillRect/>
          </a:stretch>
        </p:blipFill>
        <p:spPr>
          <a:xfrm>
            <a:off x="1" y="2953004"/>
            <a:ext cx="2485254" cy="3904995"/>
          </a:xfrm>
          <a:prstGeom prst="rect">
            <a:avLst/>
          </a:prstGeom>
        </p:spPr>
      </p:pic>
      <p:pic>
        <p:nvPicPr>
          <p:cNvPr id="7" name="Picture 6">
            <a:extLst>
              <a:ext uri="{FF2B5EF4-FFF2-40B4-BE49-F238E27FC236}">
                <a16:creationId xmlns:a16="http://schemas.microsoft.com/office/drawing/2014/main" id="{B8D04363-941E-0E1F-A365-0A76E9A6B35F}"/>
              </a:ext>
            </a:extLst>
          </p:cNvPr>
          <p:cNvPicPr>
            <a:picLocks noChangeAspect="1"/>
          </p:cNvPicPr>
          <p:nvPr/>
        </p:nvPicPr>
        <p:blipFill>
          <a:blip r:embed="rId3"/>
          <a:stretch>
            <a:fillRect/>
          </a:stretch>
        </p:blipFill>
        <p:spPr>
          <a:xfrm>
            <a:off x="2983549" y="2953004"/>
            <a:ext cx="5206659" cy="3904995"/>
          </a:xfrm>
          <a:prstGeom prst="rect">
            <a:avLst/>
          </a:prstGeom>
        </p:spPr>
      </p:pic>
      <p:pic>
        <p:nvPicPr>
          <p:cNvPr id="9" name="Picture 8">
            <a:extLst>
              <a:ext uri="{FF2B5EF4-FFF2-40B4-BE49-F238E27FC236}">
                <a16:creationId xmlns:a16="http://schemas.microsoft.com/office/drawing/2014/main" id="{EE7CCFE1-454D-1C43-82EA-ACC368576F1C}"/>
              </a:ext>
            </a:extLst>
          </p:cNvPr>
          <p:cNvPicPr>
            <a:picLocks noChangeAspect="1"/>
          </p:cNvPicPr>
          <p:nvPr/>
        </p:nvPicPr>
        <p:blipFill>
          <a:blip r:embed="rId4"/>
          <a:srcRect l="31048"/>
          <a:stretch>
            <a:fillRect/>
          </a:stretch>
        </p:blipFill>
        <p:spPr>
          <a:xfrm>
            <a:off x="8601879" y="2953005"/>
            <a:ext cx="3590121" cy="3904995"/>
          </a:xfrm>
          <a:prstGeom prst="rect">
            <a:avLst/>
          </a:prstGeom>
        </p:spPr>
      </p:pic>
    </p:spTree>
    <p:extLst>
      <p:ext uri="{BB962C8B-B14F-4D97-AF65-F5344CB8AC3E}">
        <p14:creationId xmlns:p14="http://schemas.microsoft.com/office/powerpoint/2010/main" val="2731095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A94C6-FCBD-2E6F-4E1C-DE9B010AC102}"/>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DE42407-5FC5-AEFD-1034-63BBABC30B6D}"/>
              </a:ext>
            </a:extLst>
          </p:cNvPr>
          <p:cNvSpPr>
            <a:spLocks noGrp="1"/>
          </p:cNvSpPr>
          <p:nvPr>
            <p:ph type="body" sz="quarter" idx="13"/>
          </p:nvPr>
        </p:nvSpPr>
        <p:spPr>
          <a:xfrm>
            <a:off x="198082" y="1098000"/>
            <a:ext cx="8860858" cy="1017879"/>
          </a:xfrm>
        </p:spPr>
        <p:txBody>
          <a:bodyPr/>
          <a:lstStyle/>
          <a:p>
            <a:pPr marL="620411" lvl="1" indent="-285750">
              <a:lnSpc>
                <a:spcPct val="100000"/>
              </a:lnSpc>
            </a:pPr>
            <a:r>
              <a:rPr lang="en-US" dirty="0"/>
              <a:t>Characteristics: Including many different periods from prehistoric times to the Nguyen Dynasty</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DE9E8EFF-E6B7-8D45-D0CD-9DF480665547}"/>
              </a:ext>
            </a:extLst>
          </p:cNvPr>
          <p:cNvSpPr>
            <a:spLocks noGrp="1"/>
          </p:cNvSpPr>
          <p:nvPr>
            <p:ph type="title"/>
          </p:nvPr>
        </p:nvSpPr>
        <p:spPr/>
        <p:txBody>
          <a:bodyPr/>
          <a:lstStyle/>
          <a:p>
            <a:r>
              <a:rPr lang="en-US" dirty="0"/>
              <a:t>Duong Ha Collection</a:t>
            </a:r>
          </a:p>
        </p:txBody>
      </p:sp>
      <p:pic>
        <p:nvPicPr>
          <p:cNvPr id="3" name="Picture 2">
            <a:extLst>
              <a:ext uri="{FF2B5EF4-FFF2-40B4-BE49-F238E27FC236}">
                <a16:creationId xmlns:a16="http://schemas.microsoft.com/office/drawing/2014/main" id="{42E42E2C-C12C-E638-1296-BC39573E92FE}"/>
              </a:ext>
            </a:extLst>
          </p:cNvPr>
          <p:cNvPicPr>
            <a:picLocks noChangeAspect="1"/>
          </p:cNvPicPr>
          <p:nvPr/>
        </p:nvPicPr>
        <p:blipFill>
          <a:blip r:embed="rId2"/>
          <a:stretch>
            <a:fillRect/>
          </a:stretch>
        </p:blipFill>
        <p:spPr>
          <a:xfrm>
            <a:off x="0" y="3120065"/>
            <a:ext cx="2803451" cy="3737935"/>
          </a:xfrm>
          <a:prstGeom prst="rect">
            <a:avLst/>
          </a:prstGeom>
        </p:spPr>
      </p:pic>
      <p:pic>
        <p:nvPicPr>
          <p:cNvPr id="7" name="Picture 6">
            <a:extLst>
              <a:ext uri="{FF2B5EF4-FFF2-40B4-BE49-F238E27FC236}">
                <a16:creationId xmlns:a16="http://schemas.microsoft.com/office/drawing/2014/main" id="{2CED17F7-C305-3E4B-45F0-BEB8A9276EEF}"/>
              </a:ext>
            </a:extLst>
          </p:cNvPr>
          <p:cNvPicPr>
            <a:picLocks noChangeAspect="1"/>
          </p:cNvPicPr>
          <p:nvPr/>
        </p:nvPicPr>
        <p:blipFill>
          <a:blip r:embed="rId3"/>
          <a:stretch>
            <a:fillRect/>
          </a:stretch>
        </p:blipFill>
        <p:spPr>
          <a:xfrm>
            <a:off x="2987750" y="3120065"/>
            <a:ext cx="4983913" cy="3737935"/>
          </a:xfrm>
          <a:prstGeom prst="rect">
            <a:avLst/>
          </a:prstGeom>
        </p:spPr>
      </p:pic>
      <p:pic>
        <p:nvPicPr>
          <p:cNvPr id="9" name="Picture 8">
            <a:extLst>
              <a:ext uri="{FF2B5EF4-FFF2-40B4-BE49-F238E27FC236}">
                <a16:creationId xmlns:a16="http://schemas.microsoft.com/office/drawing/2014/main" id="{DA9AE81B-B49F-6F61-2A4C-B51D88285AD0}"/>
              </a:ext>
            </a:extLst>
          </p:cNvPr>
          <p:cNvPicPr>
            <a:picLocks noChangeAspect="1"/>
          </p:cNvPicPr>
          <p:nvPr/>
        </p:nvPicPr>
        <p:blipFill>
          <a:blip r:embed="rId4"/>
          <a:stretch>
            <a:fillRect/>
          </a:stretch>
        </p:blipFill>
        <p:spPr>
          <a:xfrm>
            <a:off x="8160689" y="3120064"/>
            <a:ext cx="4983913" cy="3737935"/>
          </a:xfrm>
          <a:prstGeom prst="rect">
            <a:avLst/>
          </a:prstGeom>
        </p:spPr>
      </p:pic>
    </p:spTree>
    <p:extLst>
      <p:ext uri="{BB962C8B-B14F-4D97-AF65-F5344CB8AC3E}">
        <p14:creationId xmlns:p14="http://schemas.microsoft.com/office/powerpoint/2010/main" val="2784120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27732-D8F8-77D0-7056-6A7A28E4B6C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F9AE3EE-07C5-4ECA-DAC3-42AB2C3BA6E6}"/>
              </a:ext>
            </a:extLst>
          </p:cNvPr>
          <p:cNvSpPr>
            <a:spLocks noGrp="1"/>
          </p:cNvSpPr>
          <p:nvPr>
            <p:ph type="body" sz="quarter" idx="13"/>
          </p:nvPr>
        </p:nvSpPr>
        <p:spPr>
          <a:xfrm>
            <a:off x="198082" y="1098000"/>
            <a:ext cx="9562606" cy="1017879"/>
          </a:xfrm>
        </p:spPr>
        <p:txBody>
          <a:bodyPr/>
          <a:lstStyle/>
          <a:p>
            <a:pPr marL="620411" lvl="1" indent="-285750">
              <a:lnSpc>
                <a:spcPct val="100000"/>
              </a:lnSpc>
            </a:pPr>
            <a:r>
              <a:rPr lang="en-US" dirty="0"/>
              <a:t>Characteristics: Including antiques, ceramics, folklore from many historical periods</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B7C6510F-E7CA-D43D-F96E-4EAA5EB871E7}"/>
              </a:ext>
            </a:extLst>
          </p:cNvPr>
          <p:cNvSpPr>
            <a:spLocks noGrp="1"/>
          </p:cNvSpPr>
          <p:nvPr>
            <p:ph type="title"/>
          </p:nvPr>
        </p:nvSpPr>
        <p:spPr/>
        <p:txBody>
          <a:bodyPr/>
          <a:lstStyle/>
          <a:p>
            <a:r>
              <a:rPr lang="en-US" dirty="0"/>
              <a:t>Vuong Hong Sen Collection</a:t>
            </a:r>
          </a:p>
        </p:txBody>
      </p:sp>
      <p:pic>
        <p:nvPicPr>
          <p:cNvPr id="3074" name="Picture 2" descr="Collection of Vuong Hong Sen | Vietnam History Museum, Ho Ch… | Flickr">
            <a:extLst>
              <a:ext uri="{FF2B5EF4-FFF2-40B4-BE49-F238E27FC236}">
                <a16:creationId xmlns:a16="http://schemas.microsoft.com/office/drawing/2014/main" id="{E7924FFF-FC81-3748-06BF-3FEF03C35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63078"/>
            <a:ext cx="6139385" cy="40949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FFF922A-8046-7AA8-05EE-17FB81506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874" y="2673626"/>
            <a:ext cx="6276561" cy="418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594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F7ED-BD3D-4D55-41DD-063B6203353F}"/>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CBE515D7-C81E-D66A-5FAF-9D75581BFACF}"/>
              </a:ext>
            </a:extLst>
          </p:cNvPr>
          <p:cNvSpPr>
            <a:spLocks noGrp="1"/>
          </p:cNvSpPr>
          <p:nvPr>
            <p:ph type="body" sz="quarter" idx="13"/>
          </p:nvPr>
        </p:nvSpPr>
        <p:spPr>
          <a:xfrm>
            <a:off x="198081" y="1098000"/>
            <a:ext cx="11178755" cy="1017879"/>
          </a:xfrm>
        </p:spPr>
        <p:txBody>
          <a:bodyPr/>
          <a:lstStyle/>
          <a:p>
            <a:pPr marL="620411" lvl="1" indent="-285750">
              <a:lnSpc>
                <a:spcPct val="100000"/>
              </a:lnSpc>
            </a:pPr>
            <a:r>
              <a:rPr lang="en-US" dirty="0"/>
              <a:t>Characteristics: Temporary exhibition, change by topic, not associated with a specific historical period</a:t>
            </a: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125FB510-FEFC-01A1-7E87-1CEFF6D3DA88}"/>
              </a:ext>
            </a:extLst>
          </p:cNvPr>
          <p:cNvSpPr>
            <a:spLocks noGrp="1"/>
          </p:cNvSpPr>
          <p:nvPr>
            <p:ph type="title"/>
          </p:nvPr>
        </p:nvSpPr>
        <p:spPr/>
        <p:txBody>
          <a:bodyPr/>
          <a:lstStyle/>
          <a:p>
            <a:r>
              <a:rPr lang="en-US" dirty="0"/>
              <a:t>Temporary Exhibition</a:t>
            </a:r>
          </a:p>
        </p:txBody>
      </p:sp>
      <p:pic>
        <p:nvPicPr>
          <p:cNvPr id="3" name="Picture 2">
            <a:extLst>
              <a:ext uri="{FF2B5EF4-FFF2-40B4-BE49-F238E27FC236}">
                <a16:creationId xmlns:a16="http://schemas.microsoft.com/office/drawing/2014/main" id="{089068F7-0DAC-3827-5D96-0C484D962A39}"/>
              </a:ext>
            </a:extLst>
          </p:cNvPr>
          <p:cNvPicPr>
            <a:picLocks noChangeAspect="1"/>
          </p:cNvPicPr>
          <p:nvPr/>
        </p:nvPicPr>
        <p:blipFill>
          <a:blip r:embed="rId2"/>
          <a:srcRect l="6279" r="5349"/>
          <a:stretch>
            <a:fillRect/>
          </a:stretch>
        </p:blipFill>
        <p:spPr>
          <a:xfrm>
            <a:off x="0" y="3429000"/>
            <a:ext cx="4040373" cy="3429000"/>
          </a:xfrm>
          <a:prstGeom prst="rect">
            <a:avLst/>
          </a:prstGeom>
        </p:spPr>
      </p:pic>
      <p:pic>
        <p:nvPicPr>
          <p:cNvPr id="7" name="Picture 6">
            <a:extLst>
              <a:ext uri="{FF2B5EF4-FFF2-40B4-BE49-F238E27FC236}">
                <a16:creationId xmlns:a16="http://schemas.microsoft.com/office/drawing/2014/main" id="{5C21B437-BDB2-411B-0F96-A43F8EA69A8A}"/>
              </a:ext>
            </a:extLst>
          </p:cNvPr>
          <p:cNvPicPr>
            <a:picLocks noChangeAspect="1"/>
          </p:cNvPicPr>
          <p:nvPr/>
        </p:nvPicPr>
        <p:blipFill>
          <a:blip r:embed="rId3"/>
          <a:stretch>
            <a:fillRect/>
          </a:stretch>
        </p:blipFill>
        <p:spPr>
          <a:xfrm>
            <a:off x="4544311" y="3429000"/>
            <a:ext cx="4572000" cy="3429000"/>
          </a:xfrm>
          <a:prstGeom prst="rect">
            <a:avLst/>
          </a:prstGeom>
        </p:spPr>
      </p:pic>
      <p:pic>
        <p:nvPicPr>
          <p:cNvPr id="9" name="Picture 8">
            <a:extLst>
              <a:ext uri="{FF2B5EF4-FFF2-40B4-BE49-F238E27FC236}">
                <a16:creationId xmlns:a16="http://schemas.microsoft.com/office/drawing/2014/main" id="{4707664D-F4CF-155E-5999-D0F23689AB24}"/>
              </a:ext>
            </a:extLst>
          </p:cNvPr>
          <p:cNvPicPr>
            <a:picLocks noChangeAspect="1"/>
          </p:cNvPicPr>
          <p:nvPr/>
        </p:nvPicPr>
        <p:blipFill>
          <a:blip r:embed="rId4"/>
          <a:stretch>
            <a:fillRect/>
          </a:stretch>
        </p:blipFill>
        <p:spPr>
          <a:xfrm>
            <a:off x="9620250" y="3429000"/>
            <a:ext cx="2571750" cy="3429000"/>
          </a:xfrm>
          <a:prstGeom prst="rect">
            <a:avLst/>
          </a:prstGeom>
        </p:spPr>
      </p:pic>
    </p:spTree>
    <p:extLst>
      <p:ext uri="{BB962C8B-B14F-4D97-AF65-F5344CB8AC3E}">
        <p14:creationId xmlns:p14="http://schemas.microsoft.com/office/powerpoint/2010/main" val="2418451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1"/>
          <p:cNvSpPr/>
          <p:nvPr/>
        </p:nvSpPr>
        <p:spPr>
          <a:xfrm>
            <a:off x="0" y="1098000"/>
            <a:ext cx="12192000" cy="1098000"/>
          </a:xfrm>
          <a:prstGeom prst="rect">
            <a:avLst/>
          </a:prstGeom>
          <a:gradFill>
            <a:gsLst>
              <a:gs pos="0">
                <a:srgbClr val="878789"/>
              </a:gs>
              <a:gs pos="50000">
                <a:srgbClr val="C4C4C6"/>
              </a:gs>
              <a:gs pos="100000">
                <a:srgbClr val="EBEBED"/>
              </a:gs>
            </a:gsLst>
            <a:lin ang="108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sp>
        <p:nvSpPr>
          <p:cNvPr id="900" name="Google Shape;900;p11"/>
          <p:cNvSpPr txBox="1">
            <a:spLocks noGrp="1"/>
          </p:cNvSpPr>
          <p:nvPr>
            <p:ph type="body" idx="1"/>
          </p:nvPr>
        </p:nvSpPr>
        <p:spPr>
          <a:xfrm>
            <a:off x="431999" y="2160000"/>
            <a:ext cx="7263999" cy="4267789"/>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SzPts val="1800"/>
              <a:buNone/>
            </a:pPr>
            <a:r>
              <a:rPr lang="en-US" noProof="1"/>
              <a:t>Intern | Vo Tran Quang Thong</a:t>
            </a:r>
          </a:p>
        </p:txBody>
      </p:sp>
      <p:sp>
        <p:nvSpPr>
          <p:cNvPr id="901" name="Google Shape;901;p11"/>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Q&amp;A</a:t>
            </a:r>
          </a:p>
        </p:txBody>
      </p:sp>
      <p:pic>
        <p:nvPicPr>
          <p:cNvPr id="902" name="Google Shape;902;p11"/>
          <p:cNvPicPr preferRelativeResize="0">
            <a:picLocks noGrp="1"/>
          </p:cNvPicPr>
          <p:nvPr>
            <p:ph type="pic" idx="2"/>
          </p:nvPr>
        </p:nvPicPr>
        <p:blipFill rotWithShape="1">
          <a:blip r:embed="rId3">
            <a:alphaModFix/>
          </a:blip>
          <a:srcRect l="36770" r="36769"/>
          <a:stretch/>
        </p:blipFill>
        <p:spPr>
          <a:xfrm>
            <a:off x="8128000" y="1098550"/>
            <a:ext cx="4064000" cy="5759450"/>
          </a:xfrm>
          <a:prstGeom prst="rect">
            <a:avLst/>
          </a:prstGeom>
          <a:solidFill>
            <a:srgbClr val="F2F2F2"/>
          </a:solidFill>
          <a:ln>
            <a:noFill/>
          </a:ln>
        </p:spPr>
      </p:pic>
      <p:sp>
        <p:nvSpPr>
          <p:cNvPr id="903" name="Google Shape;903;p11"/>
          <p:cNvSpPr txBox="1">
            <a:spLocks noGrp="1"/>
          </p:cNvSpPr>
          <p:nvPr>
            <p:ph type="body" idx="3"/>
          </p:nvPr>
        </p:nvSpPr>
        <p:spPr>
          <a:xfrm>
            <a:off x="431999" y="1098550"/>
            <a:ext cx="7263999" cy="70710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400"/>
              <a:buNone/>
            </a:pPr>
            <a:r>
              <a:rPr lang="en-US" sz="4400" noProof="1">
                <a:solidFill>
                  <a:schemeClr val="dk2"/>
                </a:solidFill>
              </a:rPr>
              <a:t>Thank you</a:t>
            </a:r>
            <a:endParaRPr lang="en-US" noProof="1"/>
          </a:p>
          <a:p>
            <a:pPr marL="0" lvl="0" indent="0" algn="l" rtl="0">
              <a:lnSpc>
                <a:spcPct val="100000"/>
              </a:lnSpc>
              <a:spcBef>
                <a:spcPts val="0"/>
              </a:spcBef>
              <a:spcAft>
                <a:spcPts val="0"/>
              </a:spcAft>
              <a:buSzPts val="4400"/>
              <a:buNone/>
            </a:pPr>
            <a:endParaRPr lang="en-US" sz="4400" noProof="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BBE1C08-AA88-72BB-AF71-C57753F3F3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7" name="Object 6" hidden="1">
                        <a:extLst>
                          <a:ext uri="{FF2B5EF4-FFF2-40B4-BE49-F238E27FC236}">
                            <a16:creationId xmlns:a16="http://schemas.microsoft.com/office/drawing/2014/main" id="{2BBE1C08-AA88-72BB-AF71-C57753F3F3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Placeholder 7">
            <a:extLst>
              <a:ext uri="{FF2B5EF4-FFF2-40B4-BE49-F238E27FC236}">
                <a16:creationId xmlns:a16="http://schemas.microsoft.com/office/drawing/2014/main" id="{3B458723-F8F0-9DEE-EB70-04F588D700D0}"/>
              </a:ext>
            </a:extLst>
          </p:cNvPr>
          <p:cNvPicPr>
            <a:picLocks noGrp="1" noChangeAspect="1"/>
          </p:cNvPicPr>
          <p:nvPr>
            <p:ph type="pic" sz="quarter" idx="15"/>
          </p:nvPr>
        </p:nvPicPr>
        <p:blipFill rotWithShape="1">
          <a:blip r:embed="rId6"/>
          <a:srcRect t="26389" b="26389"/>
          <a:stretch/>
        </p:blipFill>
        <p:spPr/>
      </p:pic>
      <p:sp>
        <p:nvSpPr>
          <p:cNvPr id="3" name="Subtitle 2">
            <a:extLst>
              <a:ext uri="{FF2B5EF4-FFF2-40B4-BE49-F238E27FC236}">
                <a16:creationId xmlns:a16="http://schemas.microsoft.com/office/drawing/2014/main" id="{A02ED5A7-572B-82DF-E867-D87AF7CFD775}"/>
              </a:ext>
            </a:extLst>
          </p:cNvPr>
          <p:cNvSpPr>
            <a:spLocks noGrp="1"/>
          </p:cNvSpPr>
          <p:nvPr>
            <p:ph type="subTitle" idx="1"/>
          </p:nvPr>
        </p:nvSpPr>
        <p:spPr/>
        <p:txBody>
          <a:bodyPr/>
          <a:lstStyle/>
          <a:p>
            <a:r>
              <a:rPr lang="en-GB" noProof="0" dirty="0">
                <a:solidFill>
                  <a:srgbClr val="C00000"/>
                </a:solidFill>
              </a:rPr>
              <a:t>bbv Software Services AG  |  </a:t>
            </a:r>
            <a:r>
              <a:rPr lang="en-CH" noProof="0" dirty="0">
                <a:solidFill>
                  <a:srgbClr val="C00000"/>
                </a:solidFill>
              </a:rPr>
              <a:t>Date</a:t>
            </a:r>
            <a:r>
              <a:rPr lang="en-US" noProof="0" dirty="0">
                <a:solidFill>
                  <a:srgbClr val="C00000"/>
                </a:solidFill>
              </a:rPr>
              <a:t>: 08/05/2025</a:t>
            </a:r>
            <a:endParaRPr lang="en-GB" noProof="0" dirty="0">
              <a:solidFill>
                <a:srgbClr val="C00000"/>
              </a:solidFill>
            </a:endParaRPr>
          </a:p>
        </p:txBody>
      </p:sp>
      <p:sp>
        <p:nvSpPr>
          <p:cNvPr id="4" name="Title 3">
            <a:extLst>
              <a:ext uri="{FF2B5EF4-FFF2-40B4-BE49-F238E27FC236}">
                <a16:creationId xmlns:a16="http://schemas.microsoft.com/office/drawing/2014/main" id="{39A50645-4898-AAC6-F648-5D00E1663EE0}"/>
              </a:ext>
            </a:extLst>
          </p:cNvPr>
          <p:cNvSpPr>
            <a:spLocks noGrp="1"/>
          </p:cNvSpPr>
          <p:nvPr>
            <p:ph type="ctrTitle"/>
          </p:nvPr>
        </p:nvSpPr>
        <p:spPr/>
        <p:txBody>
          <a:bodyPr vert="horz"/>
          <a:lstStyle/>
          <a:p>
            <a:r>
              <a:rPr lang="en-CH" noProof="0" dirty="0">
                <a:solidFill>
                  <a:srgbClr val="C00000"/>
                </a:solidFill>
              </a:rPr>
              <a:t>Presentation on </a:t>
            </a:r>
            <a:r>
              <a:rPr lang="en-US" dirty="0">
                <a:solidFill>
                  <a:srgbClr val="C00000"/>
                </a:solidFill>
              </a:rPr>
              <a:t>Ho Chi Minh City Museum of History</a:t>
            </a:r>
            <a:endParaRPr lang="en-GB" noProof="0" dirty="0">
              <a:solidFill>
                <a:srgbClr val="C00000"/>
              </a:solidFill>
            </a:endParaRPr>
          </a:p>
        </p:txBody>
      </p:sp>
      <p:sp>
        <p:nvSpPr>
          <p:cNvPr id="10" name="Text Placeholder 9">
            <a:extLst>
              <a:ext uri="{FF2B5EF4-FFF2-40B4-BE49-F238E27FC236}">
                <a16:creationId xmlns:a16="http://schemas.microsoft.com/office/drawing/2014/main" id="{FC76990F-B249-6611-0800-1DA433F97A5D}"/>
              </a:ext>
            </a:extLst>
          </p:cNvPr>
          <p:cNvSpPr>
            <a:spLocks noGrp="1"/>
          </p:cNvSpPr>
          <p:nvPr>
            <p:ph type="body" sz="quarter" idx="17"/>
          </p:nvPr>
        </p:nvSpPr>
        <p:spPr/>
        <p:txBody>
          <a:bodyPr/>
          <a:lstStyle/>
          <a:p>
            <a:endParaRPr lang="de-CH"/>
          </a:p>
        </p:txBody>
      </p:sp>
      <p:grpSp>
        <p:nvGrpSpPr>
          <p:cNvPr id="13" name="Group 12">
            <a:extLst>
              <a:ext uri="{FF2B5EF4-FFF2-40B4-BE49-F238E27FC236}">
                <a16:creationId xmlns:a16="http://schemas.microsoft.com/office/drawing/2014/main" id="{DEC3FBF0-6FE4-4ED5-97F7-BC43A1D2912A}"/>
              </a:ext>
            </a:extLst>
          </p:cNvPr>
          <p:cNvGrpSpPr/>
          <p:nvPr/>
        </p:nvGrpSpPr>
        <p:grpSpPr>
          <a:xfrm>
            <a:off x="9595831" y="2346866"/>
            <a:ext cx="1736339" cy="526268"/>
            <a:chOff x="8343600" y="2412129"/>
            <a:chExt cx="2315118" cy="701691"/>
          </a:xfrm>
        </p:grpSpPr>
        <p:pic>
          <p:nvPicPr>
            <p:cNvPr id="14" name="Graphic 13">
              <a:extLst>
                <a:ext uri="{FF2B5EF4-FFF2-40B4-BE49-F238E27FC236}">
                  <a16:creationId xmlns:a16="http://schemas.microsoft.com/office/drawing/2014/main" id="{50A1A25B-D699-C973-F9E8-41E61746C36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343600" y="2412129"/>
              <a:ext cx="1954171" cy="360000"/>
            </a:xfrm>
            <a:prstGeom prst="rect">
              <a:avLst/>
            </a:prstGeom>
          </p:spPr>
        </p:pic>
        <p:grpSp>
          <p:nvGrpSpPr>
            <p:cNvPr id="15" name="Group 14">
              <a:extLst>
                <a:ext uri="{FF2B5EF4-FFF2-40B4-BE49-F238E27FC236}">
                  <a16:creationId xmlns:a16="http://schemas.microsoft.com/office/drawing/2014/main" id="{E80F7C00-B899-BC79-5218-8DD951C055F2}"/>
                </a:ext>
              </a:extLst>
            </p:cNvPr>
            <p:cNvGrpSpPr/>
            <p:nvPr/>
          </p:nvGrpSpPr>
          <p:grpSpPr>
            <a:xfrm>
              <a:off x="8343600" y="2915820"/>
              <a:ext cx="2315118" cy="198000"/>
              <a:chOff x="8343600" y="2903749"/>
              <a:chExt cx="2315118" cy="198000"/>
            </a:xfrm>
          </p:grpSpPr>
          <p:pic>
            <p:nvPicPr>
              <p:cNvPr id="16" name="Graphic 15">
                <a:extLst>
                  <a:ext uri="{FF2B5EF4-FFF2-40B4-BE49-F238E27FC236}">
                    <a16:creationId xmlns:a16="http://schemas.microsoft.com/office/drawing/2014/main" id="{88E55AF8-2654-F41B-C4A1-D490B9B589E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124668" y="2914533"/>
                <a:ext cx="1534050" cy="180000"/>
              </a:xfrm>
              <a:prstGeom prst="rect">
                <a:avLst/>
              </a:prstGeom>
            </p:spPr>
          </p:pic>
          <p:pic>
            <p:nvPicPr>
              <p:cNvPr id="17" name="Graphic 16">
                <a:extLst>
                  <a:ext uri="{FF2B5EF4-FFF2-40B4-BE49-F238E27FC236}">
                    <a16:creationId xmlns:a16="http://schemas.microsoft.com/office/drawing/2014/main" id="{57BBDFB2-E80D-449C-2D7B-F4BAB3531D44}"/>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43600" y="2903749"/>
                <a:ext cx="565068" cy="198000"/>
              </a:xfrm>
              <a:prstGeom prst="rect">
                <a:avLst/>
              </a:prstGeom>
            </p:spPr>
          </p:pic>
        </p:grpSp>
      </p:grpSp>
    </p:spTree>
    <p:extLst>
      <p:ext uri="{BB962C8B-B14F-4D97-AF65-F5344CB8AC3E}">
        <p14:creationId xmlns:p14="http://schemas.microsoft.com/office/powerpoint/2010/main" val="3185713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13"/>
        <p:cNvGrpSpPr/>
        <p:nvPr/>
      </p:nvGrpSpPr>
      <p:grpSpPr>
        <a:xfrm>
          <a:off x="0" y="0"/>
          <a:ext cx="0" cy="0"/>
          <a:chOff x="0" y="0"/>
          <a:chExt cx="0" cy="0"/>
        </a:xfrm>
      </p:grpSpPr>
      <p:sp>
        <p:nvSpPr>
          <p:cNvPr id="914" name="Google Shape;914;p13"/>
          <p:cNvSpPr/>
          <p:nvPr/>
        </p:nvSpPr>
        <p:spPr>
          <a:xfrm>
            <a:off x="431998" y="1098550"/>
            <a:ext cx="11329789" cy="532923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sp>
        <p:nvSpPr>
          <p:cNvPr id="915" name="Google Shape;915;p13"/>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bbv template EN</a:t>
            </a:r>
          </a:p>
        </p:txBody>
      </p:sp>
      <p:sp>
        <p:nvSpPr>
          <p:cNvPr id="916" name="Google Shape;916;p13"/>
          <p:cNvSpPr txBox="1"/>
          <p:nvPr/>
        </p:nvSpPr>
        <p:spPr>
          <a:xfrm>
            <a:off x="864000" y="4246162"/>
            <a:ext cx="10468800" cy="147732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1" i="0" u="none" strike="noStrike" cap="none" noProof="1">
                <a:solidFill>
                  <a:schemeClr val="dk1"/>
                </a:solidFill>
                <a:latin typeface="Arial"/>
                <a:ea typeface="Arial"/>
                <a:cs typeface="Arial"/>
                <a:sym typeface="Arial"/>
              </a:rPr>
              <a:t>How-to guides</a:t>
            </a:r>
            <a:endParaRPr lang="en-US" noProof="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921"/>
        <p:cNvGrpSpPr/>
        <p:nvPr/>
      </p:nvGrpSpPr>
      <p:grpSpPr>
        <a:xfrm>
          <a:off x="0" y="0"/>
          <a:ext cx="0" cy="0"/>
          <a:chOff x="0" y="0"/>
          <a:chExt cx="0" cy="0"/>
        </a:xfrm>
      </p:grpSpPr>
      <p:grpSp>
        <p:nvGrpSpPr>
          <p:cNvPr id="922" name="Google Shape;922;p14"/>
          <p:cNvGrpSpPr/>
          <p:nvPr/>
        </p:nvGrpSpPr>
        <p:grpSpPr>
          <a:xfrm>
            <a:off x="3929620" y="1744763"/>
            <a:ext cx="4932000" cy="4680000"/>
            <a:chOff x="3166213" y="1744763"/>
            <a:chExt cx="4932000" cy="4680000"/>
          </a:xfrm>
        </p:grpSpPr>
        <p:sp>
          <p:nvSpPr>
            <p:cNvPr id="923" name="Google Shape;923;p14"/>
            <p:cNvSpPr/>
            <p:nvPr/>
          </p:nvSpPr>
          <p:spPr>
            <a:xfrm>
              <a:off x="3166213" y="1744763"/>
              <a:ext cx="4932000" cy="4680000"/>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0" marR="0" lvl="0" indent="0" algn="l" rtl="0">
                <a:lnSpc>
                  <a:spcPct val="100000"/>
                </a:lnSpc>
                <a:spcBef>
                  <a:spcPts val="0"/>
                </a:spcBef>
                <a:spcAft>
                  <a:spcPts val="0"/>
                </a:spcAft>
                <a:buClr>
                  <a:schemeClr val="lt1"/>
                </a:buClr>
                <a:buSzPts val="1867"/>
                <a:buFont typeface="Arial"/>
                <a:buNone/>
              </a:pPr>
              <a:endParaRPr lang="en-US" sz="1867" b="0" i="0" u="none" strike="noStrike" cap="none" noProof="1">
                <a:solidFill>
                  <a:srgbClr val="FFFFFF"/>
                </a:solidFill>
                <a:latin typeface="Arial"/>
                <a:ea typeface="Arial"/>
                <a:cs typeface="Arial"/>
                <a:sym typeface="Arial"/>
              </a:endParaRPr>
            </a:p>
          </p:txBody>
        </p:sp>
        <p:sp>
          <p:nvSpPr>
            <p:cNvPr id="924" name="Google Shape;924;p14"/>
            <p:cNvSpPr/>
            <p:nvPr/>
          </p:nvSpPr>
          <p:spPr>
            <a:xfrm>
              <a:off x="3262983" y="1845121"/>
              <a:ext cx="4738461" cy="4479284"/>
            </a:xfrm>
            <a:prstGeom prst="rect">
              <a:avLst/>
            </a:prstGeom>
            <a:solidFill>
              <a:srgbClr val="ECECE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925" name="Google Shape;925;p14"/>
            <p:cNvPicPr preferRelativeResize="0"/>
            <p:nvPr/>
          </p:nvPicPr>
          <p:blipFill rotWithShape="1">
            <a:blip r:embed="rId3">
              <a:alphaModFix/>
            </a:blip>
            <a:srcRect/>
            <a:stretch/>
          </p:blipFill>
          <p:spPr>
            <a:xfrm>
              <a:off x="3383979" y="1960763"/>
              <a:ext cx="4496469" cy="4248000"/>
            </a:xfrm>
            <a:prstGeom prst="rect">
              <a:avLst/>
            </a:prstGeom>
            <a:noFill/>
            <a:ln>
              <a:noFill/>
            </a:ln>
          </p:spPr>
        </p:pic>
      </p:grpSp>
      <p:sp>
        <p:nvSpPr>
          <p:cNvPr id="926" name="Google Shape;926;p14"/>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bbv Master layouts &amp; slide library</a:t>
            </a:r>
          </a:p>
        </p:txBody>
      </p:sp>
      <p:sp>
        <p:nvSpPr>
          <p:cNvPr id="927" name="Google Shape;927;p14"/>
          <p:cNvSpPr txBox="1"/>
          <p:nvPr/>
        </p:nvSpPr>
        <p:spPr>
          <a:xfrm>
            <a:off x="428626" y="1530000"/>
            <a:ext cx="1692000" cy="4897788"/>
          </a:xfrm>
          <a:prstGeom prst="rect">
            <a:avLst/>
          </a:prstGeom>
          <a:solidFill>
            <a:schemeClr val="dk2"/>
          </a:solidFill>
          <a:ln>
            <a:noFill/>
          </a:ln>
        </p:spPr>
        <p:txBody>
          <a:bodyPr spcFirstLastPara="1" wrap="square" lIns="144000" tIns="144000" rIns="96000" bIns="192000" anchor="t" anchorCtr="0">
            <a:noAutofit/>
          </a:bodyPr>
          <a:lstStyle/>
          <a:p>
            <a:pPr marL="0" marR="0" lvl="3" indent="0" algn="l" rtl="0">
              <a:lnSpc>
                <a:spcPct val="100000"/>
              </a:lnSpc>
              <a:spcBef>
                <a:spcPts val="0"/>
              </a:spcBef>
              <a:spcAft>
                <a:spcPts val="0"/>
              </a:spcAft>
              <a:buClr>
                <a:schemeClr val="lt1"/>
              </a:buClr>
              <a:buSzPts val="2100"/>
              <a:buFont typeface="Arial"/>
              <a:buNone/>
            </a:pPr>
            <a:r>
              <a:rPr lang="en-US" sz="2100" b="1" i="0" u="none" strike="noStrike" cap="none" noProof="1">
                <a:solidFill>
                  <a:schemeClr val="lt1"/>
                </a:solidFill>
                <a:latin typeface="Arial"/>
                <a:ea typeface="Arial"/>
                <a:cs typeface="Arial"/>
                <a:sym typeface="Arial"/>
              </a:rPr>
              <a:t>Insert new slide</a:t>
            </a:r>
            <a:endParaRPr lang="en-US" noProof="1"/>
          </a:p>
        </p:txBody>
      </p:sp>
      <p:sp>
        <p:nvSpPr>
          <p:cNvPr id="928" name="Google Shape;928;p14"/>
          <p:cNvSpPr/>
          <p:nvPr/>
        </p:nvSpPr>
        <p:spPr>
          <a:xfrm>
            <a:off x="9313788" y="1744763"/>
            <a:ext cx="2448000" cy="9000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Click on «New Slide»</a:t>
            </a:r>
            <a:endParaRPr lang="en-US" noProof="1"/>
          </a:p>
        </p:txBody>
      </p:sp>
      <p:sp>
        <p:nvSpPr>
          <p:cNvPr id="929" name="Google Shape;929;p14"/>
          <p:cNvSpPr/>
          <p:nvPr/>
        </p:nvSpPr>
        <p:spPr>
          <a:xfrm>
            <a:off x="10321788" y="1528763"/>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1</a:t>
            </a:r>
            <a:endParaRPr lang="en-US" noProof="1"/>
          </a:p>
        </p:txBody>
      </p:sp>
      <p:sp>
        <p:nvSpPr>
          <p:cNvPr id="930" name="Google Shape;930;p14"/>
          <p:cNvSpPr/>
          <p:nvPr/>
        </p:nvSpPr>
        <p:spPr>
          <a:xfrm>
            <a:off x="9313788" y="3037087"/>
            <a:ext cx="2448000" cy="17280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Select layout</a:t>
            </a:r>
            <a:endParaRPr lang="en-US" noProof="1"/>
          </a:p>
          <a:p>
            <a:pPr marL="0" marR="0" lvl="0" indent="0" algn="ctr" rtl="0">
              <a:lnSpc>
                <a:spcPct val="120000"/>
              </a:lnSpc>
              <a:spcBef>
                <a:spcPts val="1200"/>
              </a:spcBef>
              <a:spcAft>
                <a:spcPts val="0"/>
              </a:spcAft>
              <a:buNone/>
            </a:pPr>
            <a:r>
              <a:rPr lang="en-US" sz="1400" b="0" i="0" u="none" strike="noStrike" cap="none" noProof="1">
                <a:solidFill>
                  <a:schemeClr val="dk1"/>
                </a:solidFill>
                <a:latin typeface="Arial"/>
                <a:ea typeface="Arial"/>
                <a:cs typeface="Arial"/>
                <a:sym typeface="Arial"/>
              </a:rPr>
              <a:t>Choose the desired layout from the pre-programmed master layouts.</a:t>
            </a:r>
            <a:endParaRPr lang="en-US" noProof="1"/>
          </a:p>
        </p:txBody>
      </p:sp>
      <p:sp>
        <p:nvSpPr>
          <p:cNvPr id="931" name="Google Shape;931;p14"/>
          <p:cNvSpPr/>
          <p:nvPr/>
        </p:nvSpPr>
        <p:spPr>
          <a:xfrm>
            <a:off x="10321788" y="2821087"/>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2</a:t>
            </a:r>
            <a:endParaRPr lang="en-US" noProof="1"/>
          </a:p>
        </p:txBody>
      </p:sp>
      <p:sp>
        <p:nvSpPr>
          <p:cNvPr id="932" name="Google Shape;932;p14"/>
          <p:cNvSpPr/>
          <p:nvPr/>
        </p:nvSpPr>
        <p:spPr>
          <a:xfrm>
            <a:off x="9313788" y="5163295"/>
            <a:ext cx="2448000" cy="1264493"/>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Or select layout from slide library</a:t>
            </a:r>
            <a:endParaRPr lang="en-US" noProof="1"/>
          </a:p>
        </p:txBody>
      </p:sp>
      <p:sp>
        <p:nvSpPr>
          <p:cNvPr id="933" name="Google Shape;933;p14"/>
          <p:cNvSpPr/>
          <p:nvPr/>
        </p:nvSpPr>
        <p:spPr>
          <a:xfrm>
            <a:off x="10321788" y="4947295"/>
            <a:ext cx="432000" cy="432000"/>
          </a:xfrm>
          <a:prstGeom prst="ellipse">
            <a:avLst/>
          </a:prstGeom>
          <a:solidFill>
            <a:srgbClr val="F5AD33"/>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a:t>
            </a:r>
          </a:p>
        </p:txBody>
      </p:sp>
      <p:cxnSp>
        <p:nvCxnSpPr>
          <p:cNvPr id="934" name="Google Shape;934;p14"/>
          <p:cNvCxnSpPr/>
          <p:nvPr/>
        </p:nvCxnSpPr>
        <p:spPr>
          <a:xfrm rot="10800000">
            <a:off x="3025123" y="4015522"/>
            <a:ext cx="828000" cy="0"/>
          </a:xfrm>
          <a:prstGeom prst="straightConnector1">
            <a:avLst/>
          </a:prstGeom>
          <a:noFill/>
          <a:ln w="9525" cap="flat" cmpd="sng">
            <a:solidFill>
              <a:schemeClr val="dk1"/>
            </a:solidFill>
            <a:prstDash val="dash"/>
            <a:round/>
            <a:headEnd type="triangle" w="med" len="med"/>
            <a:tailEnd type="none" w="sm" len="sm"/>
          </a:ln>
        </p:spPr>
      </p:cxnSp>
      <p:cxnSp>
        <p:nvCxnSpPr>
          <p:cNvPr id="935" name="Google Shape;935;p14"/>
          <p:cNvCxnSpPr/>
          <p:nvPr/>
        </p:nvCxnSpPr>
        <p:spPr>
          <a:xfrm rot="10800000">
            <a:off x="3025123" y="3612089"/>
            <a:ext cx="0" cy="806866"/>
          </a:xfrm>
          <a:prstGeom prst="straightConnector1">
            <a:avLst/>
          </a:prstGeom>
          <a:noFill/>
          <a:ln w="9525" cap="flat" cmpd="sng">
            <a:solidFill>
              <a:schemeClr val="dk1"/>
            </a:solidFill>
            <a:prstDash val="dash"/>
            <a:round/>
            <a:headEnd type="none" w="sm" len="sm"/>
            <a:tailEnd type="none" w="sm" len="sm"/>
          </a:ln>
        </p:spPr>
      </p:cxnSp>
      <p:grpSp>
        <p:nvGrpSpPr>
          <p:cNvPr id="936" name="Google Shape;936;p14"/>
          <p:cNvGrpSpPr/>
          <p:nvPr/>
        </p:nvGrpSpPr>
        <p:grpSpPr>
          <a:xfrm>
            <a:off x="2284793" y="2235503"/>
            <a:ext cx="1480660" cy="1376586"/>
            <a:chOff x="3710656" y="1233493"/>
            <a:chExt cx="1480660" cy="1376586"/>
          </a:xfrm>
        </p:grpSpPr>
        <p:sp>
          <p:nvSpPr>
            <p:cNvPr id="937" name="Google Shape;937;p14"/>
            <p:cNvSpPr/>
            <p:nvPr/>
          </p:nvSpPr>
          <p:spPr>
            <a:xfrm>
              <a:off x="3710656" y="1233493"/>
              <a:ext cx="1480660" cy="1376586"/>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0" marR="0" lvl="0" indent="0" algn="l" rtl="0">
                <a:lnSpc>
                  <a:spcPct val="100000"/>
                </a:lnSpc>
                <a:spcBef>
                  <a:spcPts val="0"/>
                </a:spcBef>
                <a:spcAft>
                  <a:spcPts val="0"/>
                </a:spcAft>
                <a:buClr>
                  <a:schemeClr val="lt1"/>
                </a:buClr>
                <a:buSzPts val="1867"/>
                <a:buFont typeface="Arial"/>
                <a:buNone/>
              </a:pPr>
              <a:endParaRPr lang="en-US" sz="1867" b="0" i="0" u="none" strike="noStrike" cap="none" noProof="1">
                <a:solidFill>
                  <a:srgbClr val="FFFFFF"/>
                </a:solidFill>
                <a:latin typeface="Arial"/>
                <a:ea typeface="Arial"/>
                <a:cs typeface="Arial"/>
                <a:sym typeface="Arial"/>
              </a:endParaRPr>
            </a:p>
          </p:txBody>
        </p:sp>
        <p:grpSp>
          <p:nvGrpSpPr>
            <p:cNvPr id="938" name="Google Shape;938;p14"/>
            <p:cNvGrpSpPr/>
            <p:nvPr/>
          </p:nvGrpSpPr>
          <p:grpSpPr>
            <a:xfrm>
              <a:off x="3806711" y="1327786"/>
              <a:ext cx="1282285" cy="1188000"/>
              <a:chOff x="2276093" y="1317468"/>
              <a:chExt cx="1282285" cy="1188000"/>
            </a:xfrm>
          </p:grpSpPr>
          <p:pic>
            <p:nvPicPr>
              <p:cNvPr id="939" name="Google Shape;939;p14"/>
              <p:cNvPicPr preferRelativeResize="0"/>
              <p:nvPr/>
            </p:nvPicPr>
            <p:blipFill rotWithShape="1">
              <a:blip r:embed="rId4">
                <a:alphaModFix/>
              </a:blip>
              <a:srcRect/>
              <a:stretch/>
            </p:blipFill>
            <p:spPr>
              <a:xfrm>
                <a:off x="2276093" y="1317468"/>
                <a:ext cx="1282285" cy="1188000"/>
              </a:xfrm>
              <a:prstGeom prst="rect">
                <a:avLst/>
              </a:prstGeom>
              <a:noFill/>
              <a:ln>
                <a:noFill/>
              </a:ln>
            </p:spPr>
          </p:pic>
          <p:sp>
            <p:nvSpPr>
              <p:cNvPr id="940" name="Google Shape;940;p14"/>
              <p:cNvSpPr/>
              <p:nvPr/>
            </p:nvSpPr>
            <p:spPr>
              <a:xfrm>
                <a:off x="2295919" y="1628800"/>
                <a:ext cx="468000" cy="720000"/>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sp>
            <p:nvSpPr>
              <p:cNvPr id="941" name="Google Shape;941;p14"/>
              <p:cNvSpPr/>
              <p:nvPr/>
            </p:nvSpPr>
            <p:spPr>
              <a:xfrm>
                <a:off x="2720799" y="1841269"/>
                <a:ext cx="295062" cy="295062"/>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FFFF"/>
                  </a:buClr>
                  <a:buSzPts val="1200"/>
                  <a:buFont typeface="Arial"/>
                  <a:buNone/>
                </a:pPr>
                <a:r>
                  <a:rPr lang="en-US" sz="1200" b="1" i="0" u="none" strike="noStrike" cap="none" noProof="1">
                    <a:solidFill>
                      <a:srgbClr val="FFFFFF"/>
                    </a:solidFill>
                    <a:latin typeface="Arial"/>
                    <a:ea typeface="Arial"/>
                    <a:cs typeface="Arial"/>
                    <a:sym typeface="Arial"/>
                  </a:rPr>
                  <a:t>1</a:t>
                </a:r>
                <a:endParaRPr lang="en-US" noProof="1"/>
              </a:p>
            </p:txBody>
          </p:sp>
        </p:grpSp>
      </p:grpSp>
      <p:grpSp>
        <p:nvGrpSpPr>
          <p:cNvPr id="942" name="Google Shape;942;p14"/>
          <p:cNvGrpSpPr/>
          <p:nvPr/>
        </p:nvGrpSpPr>
        <p:grpSpPr>
          <a:xfrm>
            <a:off x="2284793" y="4418955"/>
            <a:ext cx="1480660" cy="1376586"/>
            <a:chOff x="5496573" y="1233493"/>
            <a:chExt cx="1480660" cy="1376586"/>
          </a:xfrm>
        </p:grpSpPr>
        <p:sp>
          <p:nvSpPr>
            <p:cNvPr id="943" name="Google Shape;943;p14"/>
            <p:cNvSpPr/>
            <p:nvPr/>
          </p:nvSpPr>
          <p:spPr>
            <a:xfrm>
              <a:off x="5496573" y="1233493"/>
              <a:ext cx="1480660" cy="1376586"/>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0" marR="0" lvl="0" indent="0" algn="l" rtl="0">
                <a:lnSpc>
                  <a:spcPct val="100000"/>
                </a:lnSpc>
                <a:spcBef>
                  <a:spcPts val="0"/>
                </a:spcBef>
                <a:spcAft>
                  <a:spcPts val="0"/>
                </a:spcAft>
                <a:buClr>
                  <a:schemeClr val="lt1"/>
                </a:buClr>
                <a:buSzPts val="1867"/>
                <a:buFont typeface="Arial"/>
                <a:buNone/>
              </a:pPr>
              <a:endParaRPr lang="en-US" sz="1867" b="0" i="0" u="none" strike="noStrike" cap="none" noProof="1">
                <a:solidFill>
                  <a:srgbClr val="FFFFFF"/>
                </a:solidFill>
                <a:latin typeface="Arial"/>
                <a:ea typeface="Arial"/>
                <a:cs typeface="Arial"/>
                <a:sym typeface="Arial"/>
              </a:endParaRPr>
            </a:p>
          </p:txBody>
        </p:sp>
        <p:grpSp>
          <p:nvGrpSpPr>
            <p:cNvPr id="944" name="Google Shape;944;p14"/>
            <p:cNvGrpSpPr/>
            <p:nvPr/>
          </p:nvGrpSpPr>
          <p:grpSpPr>
            <a:xfrm>
              <a:off x="5592628" y="1327786"/>
              <a:ext cx="1282285" cy="1188000"/>
              <a:chOff x="5592628" y="1327786"/>
              <a:chExt cx="1282285" cy="1188000"/>
            </a:xfrm>
          </p:grpSpPr>
          <p:pic>
            <p:nvPicPr>
              <p:cNvPr id="945" name="Google Shape;945;p14"/>
              <p:cNvPicPr preferRelativeResize="0"/>
              <p:nvPr/>
            </p:nvPicPr>
            <p:blipFill rotWithShape="1">
              <a:blip r:embed="rId4">
                <a:alphaModFix/>
              </a:blip>
              <a:srcRect/>
              <a:stretch/>
            </p:blipFill>
            <p:spPr>
              <a:xfrm>
                <a:off x="5592628" y="1327786"/>
                <a:ext cx="1282285" cy="1188000"/>
              </a:xfrm>
              <a:prstGeom prst="rect">
                <a:avLst/>
              </a:prstGeom>
              <a:noFill/>
              <a:ln>
                <a:noFill/>
              </a:ln>
            </p:spPr>
          </p:pic>
          <p:sp>
            <p:nvSpPr>
              <p:cNvPr id="946" name="Google Shape;946;p14"/>
              <p:cNvSpPr/>
              <p:nvPr/>
            </p:nvSpPr>
            <p:spPr>
              <a:xfrm>
                <a:off x="6037334" y="1628189"/>
                <a:ext cx="744012" cy="240684"/>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sp>
            <p:nvSpPr>
              <p:cNvPr id="947" name="Google Shape;947;p14"/>
              <p:cNvSpPr/>
              <p:nvPr/>
            </p:nvSpPr>
            <p:spPr>
              <a:xfrm>
                <a:off x="6447503" y="1840316"/>
                <a:ext cx="295062" cy="295062"/>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FFFF"/>
                  </a:buClr>
                  <a:buSzPts val="1200"/>
                  <a:buFont typeface="Arial"/>
                  <a:buNone/>
                </a:pPr>
                <a:r>
                  <a:rPr lang="en-US" sz="1200" b="1" i="0" u="none" strike="noStrike" cap="none" noProof="1">
                    <a:solidFill>
                      <a:srgbClr val="FFFFFF"/>
                    </a:solidFill>
                    <a:latin typeface="Arial"/>
                    <a:ea typeface="Arial"/>
                    <a:cs typeface="Arial"/>
                    <a:sym typeface="Arial"/>
                  </a:rPr>
                  <a:t>2</a:t>
                </a:r>
                <a:endParaRPr lang="en-US" noProof="1"/>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952"/>
        <p:cNvGrpSpPr/>
        <p:nvPr/>
      </p:nvGrpSpPr>
      <p:grpSpPr>
        <a:xfrm>
          <a:off x="0" y="0"/>
          <a:ext cx="0" cy="0"/>
          <a:chOff x="0" y="0"/>
          <a:chExt cx="0" cy="0"/>
        </a:xfrm>
      </p:grpSpPr>
      <p:sp>
        <p:nvSpPr>
          <p:cNvPr id="953" name="Google Shape;953;p15"/>
          <p:cNvSpPr/>
          <p:nvPr/>
        </p:nvSpPr>
        <p:spPr>
          <a:xfrm>
            <a:off x="431999" y="1744763"/>
            <a:ext cx="2556000" cy="46836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Insert original slide</a:t>
            </a:r>
            <a:endParaRPr lang="en-US" noProof="1"/>
          </a:p>
          <a:p>
            <a:pPr marL="216000" marR="0" lvl="0" indent="-216000" algn="l" rtl="0">
              <a:lnSpc>
                <a:spcPct val="120000"/>
              </a:lnSpc>
              <a:spcBef>
                <a:spcPts val="120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Copy slide in original presentation with Ctrl+C.</a:t>
            </a:r>
            <a:endParaRPr lang="en-US" noProof="1"/>
          </a:p>
          <a:p>
            <a:pPr marL="216000" marR="0" lvl="0" indent="-216000" algn="l" rtl="0">
              <a:lnSpc>
                <a:spcPct val="120000"/>
              </a:lnSpc>
              <a:spcBef>
                <a:spcPts val="60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In the target presentation, select the slide after which the original slide is to be inserted.</a:t>
            </a:r>
            <a:endParaRPr lang="en-US" noProof="1"/>
          </a:p>
          <a:p>
            <a:pPr marL="216000" marR="0" lvl="0" indent="-216000" algn="l" rtl="0">
              <a:lnSpc>
                <a:spcPct val="120000"/>
              </a:lnSpc>
              <a:spcBef>
                <a:spcPts val="60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in the tab «Home / Paste / Use Destination Theme».</a:t>
            </a:r>
            <a:endParaRPr lang="en-US" noProof="1"/>
          </a:p>
        </p:txBody>
      </p:sp>
      <p:sp>
        <p:nvSpPr>
          <p:cNvPr id="954" name="Google Shape;954;p15"/>
          <p:cNvSpPr/>
          <p:nvPr/>
        </p:nvSpPr>
        <p:spPr>
          <a:xfrm>
            <a:off x="3355376" y="1744763"/>
            <a:ext cx="2556000" cy="46836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Assign slide layout</a:t>
            </a:r>
            <a:endParaRPr lang="en-US" noProof="1"/>
          </a:p>
          <a:p>
            <a:pPr marL="216000" marR="0" lvl="0" indent="-216000" algn="l" rtl="0">
              <a:lnSpc>
                <a:spcPct val="120000"/>
              </a:lnSpc>
              <a:spcBef>
                <a:spcPts val="120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the inserted slide</a:t>
            </a:r>
            <a:endParaRPr lang="en-US" noProof="1"/>
          </a:p>
          <a:p>
            <a:pPr marL="216000" marR="0" lvl="0" indent="-216000" algn="l" rtl="0">
              <a:lnSpc>
                <a:spcPct val="120000"/>
              </a:lnSpc>
              <a:spcBef>
                <a:spcPts val="60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the desired layout in the tab «Home / Layout».</a:t>
            </a:r>
            <a:endParaRPr lang="en-US" noProof="1"/>
          </a:p>
        </p:txBody>
      </p:sp>
      <p:sp>
        <p:nvSpPr>
          <p:cNvPr id="955" name="Google Shape;955;p15"/>
          <p:cNvSpPr/>
          <p:nvPr/>
        </p:nvSpPr>
        <p:spPr>
          <a:xfrm>
            <a:off x="6278753" y="1744763"/>
            <a:ext cx="2556000" cy="46836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Adjust slide manually</a:t>
            </a:r>
            <a:endParaRPr lang="en-US" noProof="1"/>
          </a:p>
          <a:p>
            <a:pPr marL="216000" marR="0" lvl="0" indent="-216000" algn="l" rtl="0">
              <a:lnSpc>
                <a:spcPct val="120000"/>
              </a:lnSpc>
              <a:spcBef>
                <a:spcPts val="120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Check all slide contents such as text blocks, images, etc. for position and size and manually adjust them to the new layout grid.</a:t>
            </a:r>
            <a:endParaRPr lang="en-US" noProof="1"/>
          </a:p>
        </p:txBody>
      </p:sp>
      <p:sp>
        <p:nvSpPr>
          <p:cNvPr id="956" name="Google Shape;956;p15"/>
          <p:cNvSpPr/>
          <p:nvPr/>
        </p:nvSpPr>
        <p:spPr>
          <a:xfrm>
            <a:off x="9202130" y="1744763"/>
            <a:ext cx="2556000" cy="4683600"/>
          </a:xfrm>
          <a:prstGeom prst="rect">
            <a:avLst/>
          </a:prstGeom>
          <a:solidFill>
            <a:schemeClr val="accent6"/>
          </a:solidFill>
          <a:ln>
            <a:noFill/>
          </a:ln>
        </p:spPr>
        <p:txBody>
          <a:bodyPr spcFirstLastPara="1" wrap="square" lIns="144000" tIns="396000" rIns="144000" bIns="0" anchor="t" anchorCtr="0">
            <a:noAutofit/>
          </a:bodyPr>
          <a:lstStyle/>
          <a:p>
            <a:pPr marL="0" marR="0" lvl="0" indent="0" algn="ctr" rtl="0">
              <a:lnSpc>
                <a:spcPct val="120000"/>
              </a:lnSpc>
              <a:spcBef>
                <a:spcPts val="0"/>
              </a:spcBef>
              <a:spcAft>
                <a:spcPts val="0"/>
              </a:spcAft>
              <a:buNone/>
            </a:pPr>
            <a:r>
              <a:rPr lang="en-US" sz="1400" b="1" i="0" u="none" strike="noStrike" cap="none" noProof="1">
                <a:solidFill>
                  <a:schemeClr val="dk1"/>
                </a:solidFill>
                <a:latin typeface="Arial"/>
                <a:ea typeface="Arial"/>
                <a:cs typeface="Arial"/>
                <a:sym typeface="Arial"/>
              </a:rPr>
              <a:t>Check design</a:t>
            </a:r>
            <a:endParaRPr lang="en-US" noProof="1"/>
          </a:p>
          <a:p>
            <a:pPr marL="0" marR="0" lvl="0" indent="0" algn="l" rtl="0">
              <a:lnSpc>
                <a:spcPct val="120000"/>
              </a:lnSpc>
              <a:spcBef>
                <a:spcPts val="1200"/>
              </a:spcBef>
              <a:spcAft>
                <a:spcPts val="0"/>
              </a:spcAft>
              <a:buNone/>
            </a:pPr>
            <a:r>
              <a:rPr lang="en-US" sz="1400" b="0" i="0" u="none" strike="noStrike" cap="none" noProof="1">
                <a:solidFill>
                  <a:schemeClr val="dk1"/>
                </a:solidFill>
                <a:latin typeface="Arial"/>
                <a:ea typeface="Arial"/>
                <a:cs typeface="Arial"/>
                <a:sym typeface="Arial"/>
              </a:rPr>
              <a:t>Independently check:</a:t>
            </a:r>
            <a:endParaRPr lang="en-US" noProof="1"/>
          </a:p>
          <a:p>
            <a:pPr marL="216000" marR="0" lvl="0" indent="-216000" algn="l" rtl="0">
              <a:lnSpc>
                <a:spcPct val="120000"/>
              </a:lnSpc>
              <a:spcBef>
                <a:spcPts val="60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Font type, sizes and font colours</a:t>
            </a:r>
            <a:endParaRPr lang="en-US" noProof="1"/>
          </a:p>
          <a:p>
            <a:pPr marL="216000" marR="0" lvl="0" indent="-216000" algn="l" rtl="0">
              <a:lnSpc>
                <a:spcPct val="120000"/>
              </a:lnSpc>
              <a:spcBef>
                <a:spcPts val="60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Colours of graphic elements</a:t>
            </a:r>
            <a:endParaRPr lang="en-US" noProof="1"/>
          </a:p>
          <a:p>
            <a:pPr marL="216000" marR="0" lvl="0" indent="-216000" algn="l" rtl="0">
              <a:lnSpc>
                <a:spcPct val="120000"/>
              </a:lnSpc>
              <a:spcBef>
                <a:spcPts val="60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Text alignment</a:t>
            </a:r>
            <a:endParaRPr lang="en-US" noProof="1"/>
          </a:p>
          <a:p>
            <a:pPr marL="216000" marR="0" lvl="0" indent="-216000" algn="l" rtl="0">
              <a:lnSpc>
                <a:spcPct val="120000"/>
              </a:lnSpc>
              <a:spcBef>
                <a:spcPts val="60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Coherence of the overall picture</a:t>
            </a:r>
            <a:endParaRPr lang="en-US" noProof="1"/>
          </a:p>
        </p:txBody>
      </p:sp>
      <p:sp>
        <p:nvSpPr>
          <p:cNvPr id="957" name="Google Shape;957;p15"/>
          <p:cNvSpPr txBox="1">
            <a:spLocks noGrp="1"/>
          </p:cNvSpPr>
          <p:nvPr>
            <p:ph type="title"/>
          </p:nvPr>
        </p:nvSpPr>
        <p:spPr>
          <a:xfrm>
            <a:off x="431999" y="0"/>
            <a:ext cx="10461288"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Transfer of existing slides into the new Master</a:t>
            </a:r>
          </a:p>
        </p:txBody>
      </p:sp>
      <p:sp>
        <p:nvSpPr>
          <p:cNvPr id="958" name="Google Shape;958;p15"/>
          <p:cNvSpPr/>
          <p:nvPr/>
        </p:nvSpPr>
        <p:spPr>
          <a:xfrm>
            <a:off x="1493999" y="1528763"/>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1</a:t>
            </a:r>
            <a:endParaRPr lang="en-US" noProof="1"/>
          </a:p>
        </p:txBody>
      </p:sp>
      <p:sp>
        <p:nvSpPr>
          <p:cNvPr id="959" name="Google Shape;959;p15"/>
          <p:cNvSpPr/>
          <p:nvPr/>
        </p:nvSpPr>
        <p:spPr>
          <a:xfrm>
            <a:off x="4417376" y="1528763"/>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2</a:t>
            </a:r>
            <a:endParaRPr lang="en-US" noProof="1"/>
          </a:p>
        </p:txBody>
      </p:sp>
      <p:sp>
        <p:nvSpPr>
          <p:cNvPr id="960" name="Google Shape;960;p15"/>
          <p:cNvSpPr/>
          <p:nvPr/>
        </p:nvSpPr>
        <p:spPr>
          <a:xfrm>
            <a:off x="7340753" y="1528763"/>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3</a:t>
            </a:r>
            <a:endParaRPr lang="en-US" noProof="1"/>
          </a:p>
        </p:txBody>
      </p:sp>
      <p:sp>
        <p:nvSpPr>
          <p:cNvPr id="961" name="Google Shape;961;p15"/>
          <p:cNvSpPr/>
          <p:nvPr/>
        </p:nvSpPr>
        <p:spPr>
          <a:xfrm>
            <a:off x="10264130" y="1528763"/>
            <a:ext cx="432000" cy="4320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noProof="1">
                <a:solidFill>
                  <a:srgbClr val="FFFFFF"/>
                </a:solidFill>
                <a:latin typeface="Arial"/>
                <a:ea typeface="Arial"/>
                <a:cs typeface="Arial"/>
                <a:sym typeface="Arial"/>
              </a:rPr>
              <a:t>4</a:t>
            </a:r>
            <a:endParaRPr lang="en-US" noProof="1"/>
          </a:p>
        </p:txBody>
      </p:sp>
      <p:pic>
        <p:nvPicPr>
          <p:cNvPr id="962" name="Google Shape;962;p15"/>
          <p:cNvPicPr preferRelativeResize="0"/>
          <p:nvPr/>
        </p:nvPicPr>
        <p:blipFill rotWithShape="1">
          <a:blip r:embed="rId3">
            <a:alphaModFix/>
          </a:blip>
          <a:srcRect/>
          <a:stretch/>
        </p:blipFill>
        <p:spPr>
          <a:xfrm>
            <a:off x="6422400" y="4230000"/>
            <a:ext cx="1598065" cy="900000"/>
          </a:xfrm>
          <a:prstGeom prst="rect">
            <a:avLst/>
          </a:prstGeom>
          <a:noFill/>
          <a:ln>
            <a:noFill/>
          </a:ln>
          <a:effectLst>
            <a:outerShdw blurRad="127000" dist="127000" dir="2700000" algn="tl" rotWithShape="0">
              <a:srgbClr val="000000">
                <a:alpha val="17647"/>
              </a:srgbClr>
            </a:outerShdw>
          </a:effectLst>
        </p:spPr>
      </p:pic>
      <p:pic>
        <p:nvPicPr>
          <p:cNvPr id="963" name="Google Shape;963;p15"/>
          <p:cNvPicPr preferRelativeResize="0"/>
          <p:nvPr/>
        </p:nvPicPr>
        <p:blipFill rotWithShape="1">
          <a:blip r:embed="rId4">
            <a:alphaModFix/>
          </a:blip>
          <a:srcRect/>
          <a:stretch/>
        </p:blipFill>
        <p:spPr>
          <a:xfrm>
            <a:off x="7081200" y="5400000"/>
            <a:ext cx="1608771" cy="900000"/>
          </a:xfrm>
          <a:prstGeom prst="rect">
            <a:avLst/>
          </a:prstGeom>
          <a:noFill/>
          <a:ln>
            <a:noFill/>
          </a:ln>
          <a:effectLst>
            <a:outerShdw blurRad="127000" dist="127000" dir="2700000" algn="tl" rotWithShape="0">
              <a:srgbClr val="000000">
                <a:alpha val="17647"/>
              </a:srgbClr>
            </a:outerShdw>
          </a:effectLst>
        </p:spPr>
      </p:pic>
      <p:grpSp>
        <p:nvGrpSpPr>
          <p:cNvPr id="964" name="Google Shape;964;p15"/>
          <p:cNvGrpSpPr/>
          <p:nvPr/>
        </p:nvGrpSpPr>
        <p:grpSpPr>
          <a:xfrm>
            <a:off x="6713823" y="5249979"/>
            <a:ext cx="282196" cy="641123"/>
            <a:chOff x="1199222" y="4392591"/>
            <a:chExt cx="1140370" cy="622662"/>
          </a:xfrm>
        </p:grpSpPr>
        <p:cxnSp>
          <p:nvCxnSpPr>
            <p:cNvPr id="965" name="Google Shape;965;p15"/>
            <p:cNvCxnSpPr/>
            <p:nvPr/>
          </p:nvCxnSpPr>
          <p:spPr>
            <a:xfrm rot="10800000">
              <a:off x="1199222" y="5015253"/>
              <a:ext cx="1140370" cy="0"/>
            </a:xfrm>
            <a:prstGeom prst="straightConnector1">
              <a:avLst/>
            </a:prstGeom>
            <a:noFill/>
            <a:ln w="9525" cap="flat" cmpd="sng">
              <a:solidFill>
                <a:schemeClr val="dk1"/>
              </a:solidFill>
              <a:prstDash val="dash"/>
              <a:round/>
              <a:headEnd type="triangle" w="med" len="med"/>
              <a:tailEnd type="none" w="sm" len="sm"/>
            </a:ln>
          </p:spPr>
        </p:cxnSp>
        <p:cxnSp>
          <p:nvCxnSpPr>
            <p:cNvPr id="966" name="Google Shape;966;p15"/>
            <p:cNvCxnSpPr/>
            <p:nvPr/>
          </p:nvCxnSpPr>
          <p:spPr>
            <a:xfrm rot="10800000">
              <a:off x="1199222" y="4392591"/>
              <a:ext cx="0" cy="622662"/>
            </a:xfrm>
            <a:prstGeom prst="straightConnector1">
              <a:avLst/>
            </a:prstGeom>
            <a:noFill/>
            <a:ln w="9525" cap="flat" cmpd="sng">
              <a:solidFill>
                <a:schemeClr val="dk1"/>
              </a:solidFill>
              <a:prstDash val="dash"/>
              <a:round/>
              <a:headEnd type="none" w="sm" len="sm"/>
              <a:tailEnd type="none" w="sm" len="sm"/>
            </a:ln>
          </p:spPr>
        </p:cxnSp>
      </p:grpSp>
      <p:sp>
        <p:nvSpPr>
          <p:cNvPr id="967" name="Google Shape;967;p15"/>
          <p:cNvSpPr/>
          <p:nvPr/>
        </p:nvSpPr>
        <p:spPr>
          <a:xfrm flipH="1">
            <a:off x="9346130" y="5238000"/>
            <a:ext cx="2268000" cy="1044865"/>
          </a:xfrm>
          <a:prstGeom prst="rect">
            <a:avLst/>
          </a:prstGeom>
          <a:solidFill>
            <a:srgbClr val="F39800"/>
          </a:solidFill>
          <a:ln>
            <a:noFill/>
          </a:ln>
        </p:spPr>
        <p:txBody>
          <a:bodyPr spcFirstLastPara="1" wrap="square" lIns="144000" tIns="144000" rIns="144000" bIns="144000" anchor="ctr" anchorCtr="0">
            <a:spAutoFit/>
          </a:bodyPr>
          <a:lstStyle/>
          <a:p>
            <a:pPr marL="0" marR="0" lvl="0" indent="0" algn="ctr" rtl="0">
              <a:spcBef>
                <a:spcPts val="0"/>
              </a:spcBef>
              <a:spcAft>
                <a:spcPts val="0"/>
              </a:spcAft>
              <a:buNone/>
            </a:pPr>
            <a:r>
              <a:rPr lang="en-US" sz="1100" b="1" i="0" u="none" strike="noStrike" cap="none" noProof="1">
                <a:solidFill>
                  <a:schemeClr val="dk1"/>
                </a:solidFill>
                <a:latin typeface="Arial"/>
                <a:ea typeface="Arial"/>
                <a:cs typeface="Arial"/>
                <a:sym typeface="Arial"/>
              </a:rPr>
              <a:t>Important:</a:t>
            </a:r>
            <a:endParaRPr lang="en-US" noProof="1"/>
          </a:p>
          <a:p>
            <a:pPr marL="0" marR="0" lvl="0" indent="0" algn="l" rtl="0">
              <a:spcBef>
                <a:spcPts val="600"/>
              </a:spcBef>
              <a:spcAft>
                <a:spcPts val="0"/>
              </a:spcAft>
              <a:buNone/>
            </a:pPr>
            <a:r>
              <a:rPr lang="en-US" sz="1100" b="0" i="0" u="none" strike="noStrike" cap="none" noProof="1">
                <a:solidFill>
                  <a:schemeClr val="dk1"/>
                </a:solidFill>
                <a:latin typeface="Arial"/>
                <a:ea typeface="Arial"/>
                <a:cs typeface="Arial"/>
                <a:sym typeface="Arial"/>
              </a:rPr>
              <a:t>When transferring existing slides, always carry out all four steps.</a:t>
            </a:r>
            <a:endParaRPr lang="en-US" noProof="1"/>
          </a:p>
        </p:txBody>
      </p:sp>
      <p:grpSp>
        <p:nvGrpSpPr>
          <p:cNvPr id="968" name="Google Shape;968;p15"/>
          <p:cNvGrpSpPr/>
          <p:nvPr/>
        </p:nvGrpSpPr>
        <p:grpSpPr>
          <a:xfrm>
            <a:off x="3606866" y="3925238"/>
            <a:ext cx="2053020" cy="972000"/>
            <a:chOff x="3513767" y="4341476"/>
            <a:chExt cx="2053020" cy="972000"/>
          </a:xfrm>
        </p:grpSpPr>
        <p:sp>
          <p:nvSpPr>
            <p:cNvPr id="969" name="Google Shape;969;p15"/>
            <p:cNvSpPr/>
            <p:nvPr/>
          </p:nvSpPr>
          <p:spPr>
            <a:xfrm>
              <a:off x="3513767" y="4341476"/>
              <a:ext cx="2053020" cy="972000"/>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0" marR="0" lvl="0" indent="0" algn="l" rtl="0">
                <a:lnSpc>
                  <a:spcPct val="100000"/>
                </a:lnSpc>
                <a:spcBef>
                  <a:spcPts val="0"/>
                </a:spcBef>
                <a:spcAft>
                  <a:spcPts val="0"/>
                </a:spcAft>
                <a:buClr>
                  <a:schemeClr val="lt1"/>
                </a:buClr>
                <a:buSzPts val="1867"/>
                <a:buFont typeface="Arial"/>
                <a:buNone/>
              </a:pPr>
              <a:endParaRPr lang="en-US" sz="1867" b="0" i="0" u="none" strike="noStrike" cap="none" noProof="1">
                <a:solidFill>
                  <a:srgbClr val="FFFFFF"/>
                </a:solidFill>
                <a:latin typeface="Arial"/>
                <a:ea typeface="Arial"/>
                <a:cs typeface="Arial"/>
                <a:sym typeface="Arial"/>
              </a:endParaRPr>
            </a:p>
          </p:txBody>
        </p:sp>
        <p:pic>
          <p:nvPicPr>
            <p:cNvPr id="970" name="Google Shape;970;p15"/>
            <p:cNvPicPr preferRelativeResize="0"/>
            <p:nvPr/>
          </p:nvPicPr>
          <p:blipFill rotWithShape="1">
            <a:blip r:embed="rId5">
              <a:alphaModFix/>
            </a:blip>
            <a:srcRect/>
            <a:stretch/>
          </p:blipFill>
          <p:spPr>
            <a:xfrm>
              <a:off x="3594278" y="4431476"/>
              <a:ext cx="1891999" cy="792000"/>
            </a:xfrm>
            <a:prstGeom prst="rect">
              <a:avLst/>
            </a:prstGeom>
            <a:noFill/>
            <a:ln>
              <a:noFill/>
            </a:ln>
          </p:spPr>
        </p:pic>
        <p:sp>
          <p:nvSpPr>
            <p:cNvPr id="971" name="Google Shape;971;p15"/>
            <p:cNvSpPr/>
            <p:nvPr/>
          </p:nvSpPr>
          <p:spPr>
            <a:xfrm>
              <a:off x="3921135" y="4430489"/>
              <a:ext cx="454277" cy="233829"/>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sp>
          <p:nvSpPr>
            <p:cNvPr id="972" name="Google Shape;972;p15"/>
            <p:cNvSpPr/>
            <p:nvPr/>
          </p:nvSpPr>
          <p:spPr>
            <a:xfrm>
              <a:off x="4903596" y="4608719"/>
              <a:ext cx="555845" cy="216000"/>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grpSp>
      <p:grpSp>
        <p:nvGrpSpPr>
          <p:cNvPr id="973" name="Google Shape;973;p15"/>
          <p:cNvGrpSpPr/>
          <p:nvPr/>
        </p:nvGrpSpPr>
        <p:grpSpPr>
          <a:xfrm>
            <a:off x="873232" y="5143424"/>
            <a:ext cx="1673535" cy="1143411"/>
            <a:chOff x="873232" y="5143424"/>
            <a:chExt cx="1673535" cy="1143411"/>
          </a:xfrm>
        </p:grpSpPr>
        <p:sp>
          <p:nvSpPr>
            <p:cNvPr id="974" name="Google Shape;974;p15"/>
            <p:cNvSpPr/>
            <p:nvPr/>
          </p:nvSpPr>
          <p:spPr>
            <a:xfrm>
              <a:off x="873232" y="5143424"/>
              <a:ext cx="1673535" cy="1143411"/>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0" marR="0" lvl="0" indent="0" algn="l" rtl="0">
                <a:lnSpc>
                  <a:spcPct val="100000"/>
                </a:lnSpc>
                <a:spcBef>
                  <a:spcPts val="0"/>
                </a:spcBef>
                <a:spcAft>
                  <a:spcPts val="0"/>
                </a:spcAft>
                <a:buClr>
                  <a:schemeClr val="lt1"/>
                </a:buClr>
                <a:buSzPts val="1867"/>
                <a:buFont typeface="Arial"/>
                <a:buNone/>
              </a:pPr>
              <a:endParaRPr lang="en-US" sz="1867" b="0" i="0" u="none" strike="noStrike" cap="none" noProof="1">
                <a:solidFill>
                  <a:srgbClr val="FFFFFF"/>
                </a:solidFill>
                <a:latin typeface="Arial"/>
                <a:ea typeface="Arial"/>
                <a:cs typeface="Arial"/>
                <a:sym typeface="Arial"/>
              </a:endParaRPr>
            </a:p>
          </p:txBody>
        </p:sp>
        <p:pic>
          <p:nvPicPr>
            <p:cNvPr id="975" name="Google Shape;975;p15"/>
            <p:cNvPicPr preferRelativeResize="0"/>
            <p:nvPr/>
          </p:nvPicPr>
          <p:blipFill rotWithShape="1">
            <a:blip r:embed="rId6">
              <a:alphaModFix/>
            </a:blip>
            <a:srcRect r="4694"/>
            <a:stretch/>
          </p:blipFill>
          <p:spPr>
            <a:xfrm>
              <a:off x="953725" y="5229129"/>
              <a:ext cx="1512548" cy="972000"/>
            </a:xfrm>
            <a:prstGeom prst="rect">
              <a:avLst/>
            </a:prstGeom>
            <a:noFill/>
            <a:ln>
              <a:noFill/>
            </a:ln>
          </p:spPr>
        </p:pic>
        <p:sp>
          <p:nvSpPr>
            <p:cNvPr id="976" name="Google Shape;976;p15"/>
            <p:cNvSpPr/>
            <p:nvPr/>
          </p:nvSpPr>
          <p:spPr>
            <a:xfrm>
              <a:off x="1293425" y="5223267"/>
              <a:ext cx="280170" cy="212572"/>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sp>
          <p:nvSpPr>
            <p:cNvPr id="977" name="Google Shape;977;p15"/>
            <p:cNvSpPr/>
            <p:nvPr/>
          </p:nvSpPr>
          <p:spPr>
            <a:xfrm>
              <a:off x="988399" y="5396588"/>
              <a:ext cx="252000" cy="432000"/>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sp>
          <p:nvSpPr>
            <p:cNvPr id="978" name="Google Shape;978;p15"/>
            <p:cNvSpPr/>
            <p:nvPr/>
          </p:nvSpPr>
          <p:spPr>
            <a:xfrm>
              <a:off x="990967" y="5952963"/>
              <a:ext cx="216000" cy="216000"/>
            </a:xfrm>
            <a:prstGeom prst="rect">
              <a:avLst/>
            </a:prstGeom>
            <a:solidFill>
              <a:srgbClr val="F8C166">
                <a:alpha val="18431"/>
              </a:srgbClr>
            </a:solidFill>
            <a:ln w="28575" cap="flat" cmpd="sng">
              <a:solidFill>
                <a:srgbClr val="F39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lang="en-US" sz="1800" b="0" i="0" u="none" strike="noStrike" cap="none" noProof="1">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983"/>
        <p:cNvGrpSpPr/>
        <p:nvPr/>
      </p:nvGrpSpPr>
      <p:grpSpPr>
        <a:xfrm>
          <a:off x="0" y="0"/>
          <a:ext cx="0" cy="0"/>
          <a:chOff x="0" y="0"/>
          <a:chExt cx="0" cy="0"/>
        </a:xfrm>
      </p:grpSpPr>
      <p:sp>
        <p:nvSpPr>
          <p:cNvPr id="984" name="Google Shape;984;p16"/>
          <p:cNvSpPr txBox="1">
            <a:spLocks noGrp="1"/>
          </p:cNvSpPr>
          <p:nvPr>
            <p:ph type="body" idx="2"/>
          </p:nvPr>
        </p:nvSpPr>
        <p:spPr>
          <a:xfrm>
            <a:off x="432000" y="1530000"/>
            <a:ext cx="5447999" cy="33855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n-US" noProof="1"/>
              <a:t>Approach</a:t>
            </a:r>
          </a:p>
        </p:txBody>
      </p:sp>
      <p:sp>
        <p:nvSpPr>
          <p:cNvPr id="985" name="Google Shape;985;p16"/>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Change icon colour</a:t>
            </a:r>
          </a:p>
        </p:txBody>
      </p:sp>
      <p:sp>
        <p:nvSpPr>
          <p:cNvPr id="986" name="Google Shape;986;p16"/>
          <p:cNvSpPr txBox="1">
            <a:spLocks noGrp="1"/>
          </p:cNvSpPr>
          <p:nvPr>
            <p:ph type="body" idx="4"/>
          </p:nvPr>
        </p:nvSpPr>
        <p:spPr>
          <a:xfrm>
            <a:off x="6312000" y="1530000"/>
            <a:ext cx="5449788" cy="33855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n-US" noProof="1"/>
              <a:t>Notes</a:t>
            </a:r>
          </a:p>
        </p:txBody>
      </p:sp>
      <p:sp>
        <p:nvSpPr>
          <p:cNvPr id="987" name="Google Shape;987;p16"/>
          <p:cNvSpPr txBox="1">
            <a:spLocks noGrp="1"/>
          </p:cNvSpPr>
          <p:nvPr>
            <p:ph type="body" idx="1"/>
          </p:nvPr>
        </p:nvSpPr>
        <p:spPr>
          <a:xfrm>
            <a:off x="432000" y="2160585"/>
            <a:ext cx="5447999" cy="4267201"/>
          </a:xfrm>
          <a:prstGeom prst="rect">
            <a:avLst/>
          </a:prstGeom>
          <a:solidFill>
            <a:schemeClr val="accent6"/>
          </a:solidFill>
          <a:ln>
            <a:noFill/>
          </a:ln>
        </p:spPr>
        <p:txBody>
          <a:bodyPr spcFirstLastPara="1" wrap="square" lIns="216000" tIns="180000" rIns="216000" bIns="0" anchor="t" anchorCtr="0">
            <a:noAutofit/>
          </a:bodyPr>
          <a:lstStyle/>
          <a:p>
            <a:pPr marL="342900" lvl="0" indent="-342900" algn="l" rtl="0">
              <a:lnSpc>
                <a:spcPct val="120000"/>
              </a:lnSpc>
              <a:spcBef>
                <a:spcPts val="0"/>
              </a:spcBef>
              <a:spcAft>
                <a:spcPts val="0"/>
              </a:spcAft>
              <a:buSzPts val="1800"/>
              <a:buFont typeface="Arial"/>
              <a:buAutoNum type="arabicPeriod"/>
            </a:pPr>
            <a:r>
              <a:rPr lang="en-US" noProof="1"/>
              <a:t>Select icon</a:t>
            </a:r>
          </a:p>
          <a:p>
            <a:pPr marL="342900" lvl="0" indent="-342900" algn="l" rtl="0">
              <a:lnSpc>
                <a:spcPct val="120000"/>
              </a:lnSpc>
              <a:spcBef>
                <a:spcPts val="600"/>
              </a:spcBef>
              <a:spcAft>
                <a:spcPts val="0"/>
              </a:spcAft>
              <a:buSzPts val="1800"/>
              <a:buFont typeface="Arial"/>
              <a:buAutoNum type="arabicPeriod"/>
            </a:pPr>
            <a:r>
              <a:rPr lang="en-US" noProof="1"/>
              <a:t>In the tab «Graphics Format» under «Graphics Styles», use </a:t>
            </a:r>
            <a:r>
              <a:rPr lang="en-US" b="1" noProof="1"/>
              <a:t>«Graphics Fill»</a:t>
            </a:r>
            <a:r>
              <a:rPr lang="en-US" noProof="1"/>
              <a:t> to change the colour</a:t>
            </a:r>
          </a:p>
        </p:txBody>
      </p:sp>
      <p:sp>
        <p:nvSpPr>
          <p:cNvPr id="988" name="Google Shape;988;p16"/>
          <p:cNvSpPr txBox="1">
            <a:spLocks noGrp="1"/>
          </p:cNvSpPr>
          <p:nvPr>
            <p:ph type="body" idx="3"/>
          </p:nvPr>
        </p:nvSpPr>
        <p:spPr>
          <a:xfrm>
            <a:off x="6312000" y="2160587"/>
            <a:ext cx="5449788" cy="4267201"/>
          </a:xfrm>
          <a:prstGeom prst="rect">
            <a:avLst/>
          </a:prstGeom>
          <a:solidFill>
            <a:schemeClr val="accent6"/>
          </a:solidFill>
          <a:ln>
            <a:noFill/>
          </a:ln>
        </p:spPr>
        <p:txBody>
          <a:bodyPr spcFirstLastPara="1" wrap="square" lIns="216000" tIns="180000" rIns="216000" bIns="0" anchor="t" anchorCtr="0">
            <a:noAutofit/>
          </a:bodyPr>
          <a:lstStyle/>
          <a:p>
            <a:pPr marL="270000" lvl="0" indent="-270000" algn="l" rtl="0">
              <a:lnSpc>
                <a:spcPct val="120000"/>
              </a:lnSpc>
              <a:spcBef>
                <a:spcPts val="0"/>
              </a:spcBef>
              <a:spcAft>
                <a:spcPts val="0"/>
              </a:spcAft>
              <a:buSzPts val="1800"/>
              <a:buChar char="•"/>
            </a:pPr>
            <a:r>
              <a:rPr lang="en-US" noProof="1"/>
              <a:t>For some icons, the colour </a:t>
            </a:r>
            <a:br>
              <a:rPr lang="en-US" noProof="1"/>
            </a:br>
            <a:r>
              <a:rPr lang="en-US" noProof="1"/>
              <a:t>can be changed by using </a:t>
            </a:r>
            <a:br>
              <a:rPr lang="en-US" noProof="1"/>
            </a:br>
            <a:r>
              <a:rPr lang="en-US" b="1" noProof="1"/>
              <a:t>«Graphics Outline»</a:t>
            </a:r>
            <a:r>
              <a:rPr lang="en-US" noProof="1"/>
              <a:t> instead </a:t>
            </a:r>
            <a:br>
              <a:rPr lang="en-US" noProof="1"/>
            </a:br>
            <a:r>
              <a:rPr lang="en-US" noProof="1"/>
              <a:t>of «Graphics Fill».</a:t>
            </a:r>
          </a:p>
          <a:p>
            <a:pPr marL="270000" lvl="0" indent="-270000" algn="l" rtl="0">
              <a:lnSpc>
                <a:spcPct val="120000"/>
              </a:lnSpc>
              <a:spcBef>
                <a:spcPts val="600"/>
              </a:spcBef>
              <a:spcAft>
                <a:spcPts val="0"/>
              </a:spcAft>
              <a:buSzPts val="1800"/>
              <a:buChar char="•"/>
            </a:pPr>
            <a:r>
              <a:rPr lang="en-US" noProof="1"/>
              <a:t>The colour cannot be changed </a:t>
            </a:r>
            <a:br>
              <a:rPr lang="en-US" noProof="1"/>
            </a:br>
            <a:r>
              <a:rPr lang="en-US" noProof="1"/>
              <a:t>if an icon is inserted as a picture. </a:t>
            </a:r>
            <a:br>
              <a:rPr lang="en-US" noProof="1"/>
            </a:br>
            <a:r>
              <a:rPr lang="en-US" noProof="1"/>
              <a:t>In this case, after selecting the </a:t>
            </a:r>
            <a:br>
              <a:rPr lang="en-US" noProof="1"/>
            </a:br>
            <a:r>
              <a:rPr lang="en-US" noProof="1"/>
              <a:t>icon, the tab </a:t>
            </a:r>
            <a:r>
              <a:rPr lang="en-US" b="1" noProof="1"/>
              <a:t>«Picture Format»</a:t>
            </a:r>
            <a:r>
              <a:rPr lang="en-US" noProof="1"/>
              <a:t> </a:t>
            </a:r>
            <a:br>
              <a:rPr lang="en-US" noProof="1"/>
            </a:br>
            <a:r>
              <a:rPr lang="en-US" noProof="1"/>
              <a:t>appears instead of «Graphics Format».</a:t>
            </a:r>
          </a:p>
          <a:p>
            <a:pPr marL="270000" lvl="0" indent="-270000" algn="l" rtl="0">
              <a:lnSpc>
                <a:spcPct val="120000"/>
              </a:lnSpc>
              <a:spcBef>
                <a:spcPts val="600"/>
              </a:spcBef>
              <a:spcAft>
                <a:spcPts val="0"/>
              </a:spcAft>
              <a:buSzPts val="1800"/>
              <a:buChar char="•"/>
            </a:pPr>
            <a:r>
              <a:rPr lang="en-US" noProof="1"/>
              <a:t>Best vector file format for icons: *.svg</a:t>
            </a:r>
          </a:p>
        </p:txBody>
      </p:sp>
      <p:grpSp>
        <p:nvGrpSpPr>
          <p:cNvPr id="989" name="Google Shape;989;p16"/>
          <p:cNvGrpSpPr/>
          <p:nvPr/>
        </p:nvGrpSpPr>
        <p:grpSpPr>
          <a:xfrm>
            <a:off x="743340" y="3919114"/>
            <a:ext cx="4825319" cy="1656000"/>
            <a:chOff x="743340" y="3919114"/>
            <a:chExt cx="4825319" cy="1656000"/>
          </a:xfrm>
        </p:grpSpPr>
        <p:sp>
          <p:nvSpPr>
            <p:cNvPr id="990" name="Google Shape;990;p16"/>
            <p:cNvSpPr/>
            <p:nvPr/>
          </p:nvSpPr>
          <p:spPr>
            <a:xfrm>
              <a:off x="743340" y="3919114"/>
              <a:ext cx="4825319" cy="165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991" name="Google Shape;991;p16"/>
            <p:cNvPicPr preferRelativeResize="0"/>
            <p:nvPr/>
          </p:nvPicPr>
          <p:blipFill rotWithShape="1">
            <a:blip r:embed="rId3">
              <a:alphaModFix/>
            </a:blip>
            <a:srcRect l="1003" r="47551"/>
            <a:stretch/>
          </p:blipFill>
          <p:spPr>
            <a:xfrm>
              <a:off x="855478" y="4027114"/>
              <a:ext cx="3171297" cy="1440000"/>
            </a:xfrm>
            <a:prstGeom prst="rect">
              <a:avLst/>
            </a:prstGeom>
            <a:noFill/>
            <a:ln>
              <a:noFill/>
            </a:ln>
          </p:spPr>
        </p:pic>
        <p:sp>
          <p:nvSpPr>
            <p:cNvPr id="992" name="Google Shape;992;p16"/>
            <p:cNvSpPr/>
            <p:nvPr/>
          </p:nvSpPr>
          <p:spPr>
            <a:xfrm>
              <a:off x="2790304" y="4327889"/>
              <a:ext cx="1044000" cy="278607"/>
            </a:xfrm>
            <a:prstGeom prst="rect">
              <a:avLst/>
            </a:prstGeom>
            <a:solidFill>
              <a:schemeClr val="dk2">
                <a:alpha val="14901"/>
              </a:schemeClr>
            </a:solidFill>
            <a:ln w="2857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993" name="Google Shape;993;p16"/>
            <p:cNvSpPr/>
            <p:nvPr/>
          </p:nvSpPr>
          <p:spPr>
            <a:xfrm>
              <a:off x="879477" y="5088468"/>
              <a:ext cx="914400" cy="216000"/>
            </a:xfrm>
            <a:prstGeom prst="rect">
              <a:avLst/>
            </a:prstGeom>
            <a:solidFill>
              <a:srgbClr val="F39800">
                <a:alpha val="14901"/>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pic>
          <p:nvPicPr>
            <p:cNvPr id="994" name="Google Shape;994;p16"/>
            <p:cNvPicPr preferRelativeResize="0"/>
            <p:nvPr/>
          </p:nvPicPr>
          <p:blipFill rotWithShape="1">
            <a:blip r:embed="rId3">
              <a:alphaModFix/>
            </a:blip>
            <a:srcRect l="78710"/>
            <a:stretch/>
          </p:blipFill>
          <p:spPr>
            <a:xfrm>
              <a:off x="4142949" y="4027114"/>
              <a:ext cx="1312413" cy="1440000"/>
            </a:xfrm>
            <a:prstGeom prst="rect">
              <a:avLst/>
            </a:prstGeom>
            <a:noFill/>
            <a:ln>
              <a:noFill/>
            </a:ln>
          </p:spPr>
        </p:pic>
        <p:sp>
          <p:nvSpPr>
            <p:cNvPr id="995" name="Google Shape;995;p16"/>
            <p:cNvSpPr/>
            <p:nvPr/>
          </p:nvSpPr>
          <p:spPr>
            <a:xfrm>
              <a:off x="4218062" y="4060782"/>
              <a:ext cx="1162593" cy="299036"/>
            </a:xfrm>
            <a:prstGeom prst="rect">
              <a:avLst/>
            </a:prstGeom>
            <a:solidFill>
              <a:srgbClr val="F39800">
                <a:alpha val="14901"/>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996" name="Google Shape;996;p16"/>
          <p:cNvGrpSpPr/>
          <p:nvPr/>
        </p:nvGrpSpPr>
        <p:grpSpPr>
          <a:xfrm>
            <a:off x="10008660" y="2468488"/>
            <a:ext cx="1440000" cy="792000"/>
            <a:chOff x="9935570" y="2429999"/>
            <a:chExt cx="1440000" cy="792000"/>
          </a:xfrm>
        </p:grpSpPr>
        <p:sp>
          <p:nvSpPr>
            <p:cNvPr id="997" name="Google Shape;997;p16"/>
            <p:cNvSpPr/>
            <p:nvPr/>
          </p:nvSpPr>
          <p:spPr>
            <a:xfrm>
              <a:off x="9935570" y="2429999"/>
              <a:ext cx="1440000" cy="79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998" name="Google Shape;998;p16"/>
            <p:cNvPicPr preferRelativeResize="0"/>
            <p:nvPr/>
          </p:nvPicPr>
          <p:blipFill rotWithShape="1">
            <a:blip r:embed="rId3">
              <a:alphaModFix/>
            </a:blip>
            <a:srcRect l="32044" t="20073" r="46617" b="36909"/>
            <a:stretch/>
          </p:blipFill>
          <p:spPr>
            <a:xfrm>
              <a:off x="10043570" y="2537800"/>
              <a:ext cx="1224000" cy="576398"/>
            </a:xfrm>
            <a:prstGeom prst="rect">
              <a:avLst/>
            </a:prstGeom>
            <a:noFill/>
            <a:ln>
              <a:noFill/>
            </a:ln>
          </p:spPr>
        </p:pic>
        <p:sp>
          <p:nvSpPr>
            <p:cNvPr id="999" name="Google Shape;999;p16"/>
            <p:cNvSpPr/>
            <p:nvPr/>
          </p:nvSpPr>
          <p:spPr>
            <a:xfrm>
              <a:off x="10056358" y="2750912"/>
              <a:ext cx="1188000" cy="252000"/>
            </a:xfrm>
            <a:prstGeom prst="rect">
              <a:avLst/>
            </a:prstGeom>
            <a:solidFill>
              <a:srgbClr val="F39800">
                <a:alpha val="14901"/>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1000" name="Google Shape;1000;p16"/>
          <p:cNvGrpSpPr/>
          <p:nvPr/>
        </p:nvGrpSpPr>
        <p:grpSpPr>
          <a:xfrm>
            <a:off x="10224660" y="4120516"/>
            <a:ext cx="1224000" cy="540000"/>
            <a:chOff x="10224660" y="4130348"/>
            <a:chExt cx="1224000" cy="540000"/>
          </a:xfrm>
        </p:grpSpPr>
        <p:sp>
          <p:nvSpPr>
            <p:cNvPr id="1001" name="Google Shape;1001;p16"/>
            <p:cNvSpPr/>
            <p:nvPr/>
          </p:nvSpPr>
          <p:spPr>
            <a:xfrm>
              <a:off x="10224660" y="4130348"/>
              <a:ext cx="1224000" cy="540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1002" name="Google Shape;1002;p16"/>
            <p:cNvPicPr preferRelativeResize="0"/>
            <p:nvPr/>
          </p:nvPicPr>
          <p:blipFill rotWithShape="1">
            <a:blip r:embed="rId4">
              <a:alphaModFix/>
            </a:blip>
            <a:srcRect/>
            <a:stretch/>
          </p:blipFill>
          <p:spPr>
            <a:xfrm>
              <a:off x="10332660" y="4238348"/>
              <a:ext cx="1008000" cy="3240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007"/>
        <p:cNvGrpSpPr/>
        <p:nvPr/>
      </p:nvGrpSpPr>
      <p:grpSpPr>
        <a:xfrm>
          <a:off x="0" y="0"/>
          <a:ext cx="0" cy="0"/>
          <a:chOff x="0" y="0"/>
          <a:chExt cx="0" cy="0"/>
        </a:xfrm>
      </p:grpSpPr>
      <p:sp>
        <p:nvSpPr>
          <p:cNvPr id="1008" name="Google Shape;1008;p17"/>
          <p:cNvSpPr/>
          <p:nvPr/>
        </p:nvSpPr>
        <p:spPr>
          <a:xfrm>
            <a:off x="431999" y="3921125"/>
            <a:ext cx="5968799" cy="250666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lang="en-US" sz="1500" b="0" i="0" u="none" strike="noStrike" cap="none" noProof="1">
              <a:solidFill>
                <a:srgbClr val="000000"/>
              </a:solidFill>
              <a:latin typeface="Arial"/>
              <a:ea typeface="Arial"/>
              <a:cs typeface="Arial"/>
              <a:sym typeface="Arial"/>
            </a:endParaRPr>
          </a:p>
        </p:txBody>
      </p:sp>
      <p:grpSp>
        <p:nvGrpSpPr>
          <p:cNvPr id="1009" name="Google Shape;1009;p17"/>
          <p:cNvGrpSpPr/>
          <p:nvPr/>
        </p:nvGrpSpPr>
        <p:grpSpPr>
          <a:xfrm>
            <a:off x="3525621" y="4914289"/>
            <a:ext cx="2160433" cy="1319022"/>
            <a:chOff x="2111317" y="4657623"/>
            <a:chExt cx="2160433" cy="1329497"/>
          </a:xfrm>
        </p:grpSpPr>
        <p:pic>
          <p:nvPicPr>
            <p:cNvPr id="1010" name="Google Shape;1010;p17"/>
            <p:cNvPicPr preferRelativeResize="0"/>
            <p:nvPr/>
          </p:nvPicPr>
          <p:blipFill rotWithShape="1">
            <a:blip r:embed="rId3">
              <a:alphaModFix/>
            </a:blip>
            <a:srcRect l="29896" t="5647" r="14924" b="3337"/>
            <a:stretch/>
          </p:blipFill>
          <p:spPr>
            <a:xfrm>
              <a:off x="2111319" y="4657623"/>
              <a:ext cx="2160431" cy="1329496"/>
            </a:xfrm>
            <a:prstGeom prst="rect">
              <a:avLst/>
            </a:prstGeom>
            <a:noFill/>
            <a:ln>
              <a:noFill/>
            </a:ln>
            <a:effectLst>
              <a:outerShdw blurRad="177800" dist="101600" dir="2700000" algn="tl" rotWithShape="0">
                <a:srgbClr val="000000">
                  <a:alpha val="21960"/>
                </a:srgbClr>
              </a:outerShdw>
            </a:effectLst>
          </p:spPr>
        </p:pic>
        <p:sp>
          <p:nvSpPr>
            <p:cNvPr id="1011" name="Google Shape;1011;p17"/>
            <p:cNvSpPr/>
            <p:nvPr/>
          </p:nvSpPr>
          <p:spPr>
            <a:xfrm>
              <a:off x="2111317" y="5866536"/>
              <a:ext cx="2160431" cy="120584"/>
            </a:xfrm>
            <a:prstGeom prst="rect">
              <a:avLst/>
            </a:prstGeom>
            <a:solidFill>
              <a:schemeClr val="dk1">
                <a:alpha val="7294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grpSp>
      <p:sp>
        <p:nvSpPr>
          <p:cNvPr id="1012" name="Google Shape;1012;p17"/>
          <p:cNvSpPr/>
          <p:nvPr/>
        </p:nvSpPr>
        <p:spPr>
          <a:xfrm>
            <a:off x="432000" y="1520825"/>
            <a:ext cx="5968798" cy="207672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lang="en-US" sz="1500" b="0" i="0" u="none" strike="noStrike" cap="none" noProof="1">
              <a:solidFill>
                <a:srgbClr val="000000"/>
              </a:solidFill>
              <a:latin typeface="Arial"/>
              <a:ea typeface="Arial"/>
              <a:cs typeface="Arial"/>
              <a:sym typeface="Arial"/>
            </a:endParaRPr>
          </a:p>
        </p:txBody>
      </p:sp>
      <p:pic>
        <p:nvPicPr>
          <p:cNvPr id="1013" name="Google Shape;1013;p17"/>
          <p:cNvPicPr preferRelativeResize="0"/>
          <p:nvPr/>
        </p:nvPicPr>
        <p:blipFill rotWithShape="1">
          <a:blip r:embed="rId3">
            <a:alphaModFix/>
          </a:blip>
          <a:srcRect l="40263" t="5647" r="9027" b="3337"/>
          <a:stretch/>
        </p:blipFill>
        <p:spPr>
          <a:xfrm>
            <a:off x="628751" y="1753505"/>
            <a:ext cx="2462840" cy="1649160"/>
          </a:xfrm>
          <a:prstGeom prst="rect">
            <a:avLst/>
          </a:prstGeom>
          <a:noFill/>
          <a:ln>
            <a:noFill/>
          </a:ln>
          <a:effectLst>
            <a:outerShdw blurRad="177800" dist="101600" dir="2700000" algn="tl" rotWithShape="0">
              <a:srgbClr val="000000">
                <a:alpha val="21960"/>
              </a:srgbClr>
            </a:outerShdw>
          </a:effectLst>
        </p:spPr>
      </p:pic>
      <p:sp>
        <p:nvSpPr>
          <p:cNvPr id="1014" name="Google Shape;1014;p17"/>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Insert image into placeholder</a:t>
            </a:r>
          </a:p>
        </p:txBody>
      </p:sp>
      <p:sp>
        <p:nvSpPr>
          <p:cNvPr id="1015" name="Google Shape;1015;p17"/>
          <p:cNvSpPr txBox="1"/>
          <p:nvPr/>
        </p:nvSpPr>
        <p:spPr>
          <a:xfrm>
            <a:off x="7133216" y="1520825"/>
            <a:ext cx="4628572" cy="2146742"/>
          </a:xfrm>
          <a:prstGeom prst="rect">
            <a:avLst/>
          </a:prstGeom>
          <a:noFill/>
          <a:ln>
            <a:noFill/>
          </a:ln>
        </p:spPr>
        <p:txBody>
          <a:bodyPr spcFirstLastPara="1" wrap="square" lIns="0" tIns="0" rIns="0" bIns="0" anchor="t" anchorCtr="0">
            <a:spAutoFit/>
          </a:bodyPr>
          <a:lstStyle/>
          <a:p>
            <a:pPr marL="0" marR="0" lvl="5" indent="0" algn="l" rtl="0">
              <a:lnSpc>
                <a:spcPct val="100000"/>
              </a:lnSpc>
              <a:spcBef>
                <a:spcPts val="0"/>
              </a:spcBef>
              <a:spcAft>
                <a:spcPts val="0"/>
              </a:spcAft>
              <a:buClr>
                <a:srgbClr val="678FB0"/>
              </a:buClr>
              <a:buSzPts val="1400"/>
              <a:buFont typeface="Arial"/>
              <a:buNone/>
            </a:pPr>
            <a:r>
              <a:rPr lang="en-US" sz="1400" b="1" i="0" u="none" strike="noStrike" cap="none" noProof="1">
                <a:solidFill>
                  <a:schemeClr val="dk1"/>
                </a:solidFill>
                <a:latin typeface="Arial"/>
                <a:ea typeface="Arial"/>
                <a:cs typeface="Arial"/>
                <a:sym typeface="Arial"/>
              </a:rPr>
              <a:t>Insert image from external source</a:t>
            </a:r>
            <a:endParaRPr lang="en-US" noProof="1"/>
          </a:p>
          <a:p>
            <a:pPr marL="216000" marR="0" lvl="0" indent="-216000" algn="l" rtl="0">
              <a:lnSpc>
                <a:spcPct val="100000"/>
              </a:lnSpc>
              <a:spcBef>
                <a:spcPts val="1067"/>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Click on the image            icon, select image from Sharepoint or other source</a:t>
            </a:r>
            <a:endParaRPr lang="en-US" noProof="1"/>
          </a:p>
          <a:p>
            <a:pPr marL="216000" marR="0" lvl="0" indent="-216000" algn="l" rtl="0">
              <a:lnSpc>
                <a:spcPct val="100000"/>
              </a:lnSpc>
              <a:spcBef>
                <a:spcPts val="1067"/>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The bbv image library is here locally located: </a:t>
            </a:r>
            <a:r>
              <a:rPr lang="en-US" sz="1400" b="0" i="1" u="sng" strike="noStrike" cap="none" noProof="1">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C:\Users\Public\bbv_templates\Marketing\PPT-Bibliotheken\Bilder-Bibliothek</a:t>
            </a:r>
            <a:endParaRPr lang="en-US" sz="1400" b="0" i="1" u="none" strike="noStrike" cap="none" noProof="1">
              <a:solidFill>
                <a:schemeClr val="dk1"/>
              </a:solidFill>
              <a:latin typeface="Arial"/>
              <a:ea typeface="Arial"/>
              <a:cs typeface="Arial"/>
              <a:sym typeface="Arial"/>
            </a:endParaRPr>
          </a:p>
          <a:p>
            <a:pPr marL="216000" marR="0" lvl="0" indent="-216000" algn="l" rtl="0">
              <a:lnSpc>
                <a:spcPct val="100000"/>
              </a:lnSpc>
              <a:spcBef>
                <a:spcPts val="1067"/>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Or: copy image from external source with Ctrl+C, select the placeholder, then paste with Ctrl+V</a:t>
            </a:r>
          </a:p>
        </p:txBody>
      </p:sp>
      <p:sp>
        <p:nvSpPr>
          <p:cNvPr id="1016" name="Google Shape;1016;p17"/>
          <p:cNvSpPr txBox="1"/>
          <p:nvPr/>
        </p:nvSpPr>
        <p:spPr>
          <a:xfrm>
            <a:off x="7135996" y="3921125"/>
            <a:ext cx="4625792" cy="21981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30613"/>
              </a:buClr>
              <a:buSzPts val="1400"/>
              <a:buFont typeface="Arial"/>
              <a:buNone/>
            </a:pPr>
            <a:r>
              <a:rPr lang="en-US" sz="1400" b="1" i="0" u="none" strike="noStrike" cap="none" noProof="1">
                <a:solidFill>
                  <a:schemeClr val="dk1"/>
                </a:solidFill>
                <a:latin typeface="Arial"/>
                <a:ea typeface="Arial"/>
                <a:cs typeface="Arial"/>
                <a:sym typeface="Arial"/>
              </a:rPr>
              <a:t>Adjust</a:t>
            </a:r>
            <a:endParaRPr lang="en-US" noProof="1"/>
          </a:p>
          <a:p>
            <a:pPr marL="216000" marR="0" lvl="0" indent="-216000" algn="l" rtl="0">
              <a:lnSpc>
                <a:spcPct val="100000"/>
              </a:lnSpc>
              <a:spcBef>
                <a:spcPts val="1067"/>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the image</a:t>
            </a:r>
            <a:endParaRPr lang="en-US" noProof="1"/>
          </a:p>
          <a:p>
            <a:pPr marL="216000" marR="0" lvl="0" indent="-216000" algn="l" rtl="0">
              <a:lnSpc>
                <a:spcPct val="100000"/>
              </a:lnSpc>
              <a:spcBef>
                <a:spcPts val="1067"/>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Click in the tab «Picture Format» on «Crop»</a:t>
            </a:r>
            <a:endParaRPr lang="en-US" noProof="1"/>
          </a:p>
          <a:p>
            <a:pPr marL="216000" marR="0" lvl="0" indent="-216000" algn="l" rtl="0">
              <a:lnSpc>
                <a:spcPct val="100000"/>
              </a:lnSpc>
              <a:spcBef>
                <a:spcPts val="1067"/>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Adjust the image composition by moving the image </a:t>
            </a:r>
            <a:endParaRPr lang="en-US" noProof="1"/>
          </a:p>
          <a:p>
            <a:pPr marL="216000" marR="0" lvl="0" indent="-216000" algn="l" rtl="0">
              <a:lnSpc>
                <a:spcPct val="100000"/>
              </a:lnSpc>
              <a:spcBef>
                <a:spcPts val="1067"/>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Resize the image by clicking and dragging the outer circles.</a:t>
            </a:r>
            <a:endParaRPr lang="en-US" noProof="1"/>
          </a:p>
          <a:p>
            <a:pPr marL="216000" marR="0" lvl="0" indent="-216000" algn="l" rtl="0">
              <a:lnSpc>
                <a:spcPct val="100000"/>
              </a:lnSpc>
              <a:spcBef>
                <a:spcPts val="1067"/>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Click again on «Crop» to finish the adjustments</a:t>
            </a:r>
            <a:endParaRPr lang="en-US" noProof="1"/>
          </a:p>
        </p:txBody>
      </p:sp>
      <p:cxnSp>
        <p:nvCxnSpPr>
          <p:cNvPr id="1017" name="Google Shape;1017;p17"/>
          <p:cNvCxnSpPr/>
          <p:nvPr/>
        </p:nvCxnSpPr>
        <p:spPr>
          <a:xfrm>
            <a:off x="3018503" y="4570185"/>
            <a:ext cx="3195665" cy="0"/>
          </a:xfrm>
          <a:prstGeom prst="straightConnector1">
            <a:avLst/>
          </a:prstGeom>
          <a:noFill/>
          <a:ln w="9525" cap="flat" cmpd="sng">
            <a:solidFill>
              <a:schemeClr val="dk1"/>
            </a:solidFill>
            <a:prstDash val="dash"/>
            <a:round/>
            <a:headEnd type="none" w="sm" len="sm"/>
            <a:tailEnd type="none" w="sm" len="sm"/>
          </a:ln>
        </p:spPr>
      </p:cxnSp>
      <p:sp>
        <p:nvSpPr>
          <p:cNvPr id="1018" name="Google Shape;1018;p17"/>
          <p:cNvSpPr/>
          <p:nvPr/>
        </p:nvSpPr>
        <p:spPr>
          <a:xfrm>
            <a:off x="5585161" y="6093205"/>
            <a:ext cx="221875" cy="221875"/>
          </a:xfrm>
          <a:prstGeom prst="ellipse">
            <a:avLst/>
          </a:prstGeom>
          <a:solidFill>
            <a:schemeClr val="accent6">
              <a:alpha val="20000"/>
            </a:scheme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nvGrpSpPr>
          <p:cNvPr id="1019" name="Google Shape;1019;p17"/>
          <p:cNvGrpSpPr/>
          <p:nvPr/>
        </p:nvGrpSpPr>
        <p:grpSpPr>
          <a:xfrm>
            <a:off x="3525807" y="4912400"/>
            <a:ext cx="143313" cy="143313"/>
            <a:chOff x="4070350" y="4368475"/>
            <a:chExt cx="143313" cy="143313"/>
          </a:xfrm>
        </p:grpSpPr>
        <p:sp>
          <p:nvSpPr>
            <p:cNvPr id="1020" name="Google Shape;1020;p17"/>
            <p:cNvSpPr/>
            <p:nvPr/>
          </p:nvSpPr>
          <p:spPr>
            <a:xfrm>
              <a:off x="4070350" y="4368475"/>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21" name="Google Shape;1021;p17"/>
            <p:cNvSpPr/>
            <p:nvPr/>
          </p:nvSpPr>
          <p:spPr>
            <a:xfrm rot="5400000">
              <a:off x="4016694" y="4422132"/>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1022" name="Google Shape;1022;p17"/>
          <p:cNvGrpSpPr/>
          <p:nvPr/>
        </p:nvGrpSpPr>
        <p:grpSpPr>
          <a:xfrm rot="5400000">
            <a:off x="5552787" y="4909457"/>
            <a:ext cx="143313" cy="143313"/>
            <a:chOff x="4070350" y="4368475"/>
            <a:chExt cx="143313" cy="143313"/>
          </a:xfrm>
        </p:grpSpPr>
        <p:sp>
          <p:nvSpPr>
            <p:cNvPr id="1023" name="Google Shape;1023;p17"/>
            <p:cNvSpPr/>
            <p:nvPr/>
          </p:nvSpPr>
          <p:spPr>
            <a:xfrm>
              <a:off x="4070350" y="4368475"/>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24" name="Google Shape;1024;p17"/>
            <p:cNvSpPr/>
            <p:nvPr/>
          </p:nvSpPr>
          <p:spPr>
            <a:xfrm rot="5400000">
              <a:off x="4016694" y="4422132"/>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1025" name="Google Shape;1025;p17"/>
          <p:cNvGrpSpPr/>
          <p:nvPr/>
        </p:nvGrpSpPr>
        <p:grpSpPr>
          <a:xfrm rot="10800000">
            <a:off x="5552787" y="5985903"/>
            <a:ext cx="143313" cy="143313"/>
            <a:chOff x="4070350" y="4368475"/>
            <a:chExt cx="143313" cy="143313"/>
          </a:xfrm>
        </p:grpSpPr>
        <p:sp>
          <p:nvSpPr>
            <p:cNvPr id="1026" name="Google Shape;1026;p17"/>
            <p:cNvSpPr/>
            <p:nvPr/>
          </p:nvSpPr>
          <p:spPr>
            <a:xfrm>
              <a:off x="4070350" y="4368475"/>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27" name="Google Shape;1027;p17"/>
            <p:cNvSpPr/>
            <p:nvPr/>
          </p:nvSpPr>
          <p:spPr>
            <a:xfrm rot="5400000">
              <a:off x="4016694" y="4422132"/>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1028" name="Google Shape;1028;p17"/>
          <p:cNvGrpSpPr/>
          <p:nvPr/>
        </p:nvGrpSpPr>
        <p:grpSpPr>
          <a:xfrm rot="-5400000">
            <a:off x="3525807" y="5985904"/>
            <a:ext cx="143313" cy="143313"/>
            <a:chOff x="4070350" y="4368475"/>
            <a:chExt cx="143313" cy="143313"/>
          </a:xfrm>
        </p:grpSpPr>
        <p:sp>
          <p:nvSpPr>
            <p:cNvPr id="1029" name="Google Shape;1029;p17"/>
            <p:cNvSpPr/>
            <p:nvPr/>
          </p:nvSpPr>
          <p:spPr>
            <a:xfrm>
              <a:off x="4070350" y="4368475"/>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0" name="Google Shape;1030;p17"/>
            <p:cNvSpPr/>
            <p:nvPr/>
          </p:nvSpPr>
          <p:spPr>
            <a:xfrm rot="5400000">
              <a:off x="4016694" y="4422132"/>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sp>
        <p:nvSpPr>
          <p:cNvPr id="1031" name="Google Shape;1031;p17"/>
          <p:cNvSpPr/>
          <p:nvPr/>
        </p:nvSpPr>
        <p:spPr>
          <a:xfrm>
            <a:off x="4538503" y="4918908"/>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2" name="Google Shape;1032;p17"/>
          <p:cNvSpPr/>
          <p:nvPr/>
        </p:nvSpPr>
        <p:spPr>
          <a:xfrm>
            <a:off x="4532240" y="6091591"/>
            <a:ext cx="143313"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3" name="Google Shape;1033;p17"/>
          <p:cNvSpPr/>
          <p:nvPr/>
        </p:nvSpPr>
        <p:spPr>
          <a:xfrm>
            <a:off x="3480982" y="6186373"/>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4" name="Google Shape;1034;p17"/>
          <p:cNvSpPr/>
          <p:nvPr/>
        </p:nvSpPr>
        <p:spPr>
          <a:xfrm>
            <a:off x="3486957" y="4880360"/>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5" name="Google Shape;1035;p17"/>
          <p:cNvSpPr/>
          <p:nvPr/>
        </p:nvSpPr>
        <p:spPr>
          <a:xfrm>
            <a:off x="5666615" y="4861688"/>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6" name="Google Shape;1036;p17"/>
          <p:cNvSpPr/>
          <p:nvPr/>
        </p:nvSpPr>
        <p:spPr>
          <a:xfrm>
            <a:off x="4562837" y="4874757"/>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7" name="Google Shape;1037;p17"/>
          <p:cNvSpPr/>
          <p:nvPr/>
        </p:nvSpPr>
        <p:spPr>
          <a:xfrm>
            <a:off x="4569135" y="6186819"/>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8" name="Google Shape;1038;p17"/>
          <p:cNvSpPr/>
          <p:nvPr/>
        </p:nvSpPr>
        <p:spPr>
          <a:xfrm>
            <a:off x="5663549" y="6167767"/>
            <a:ext cx="72752" cy="72752"/>
          </a:xfrm>
          <a:prstGeom prst="ellipse">
            <a:avLst/>
          </a:prstGeom>
          <a:solidFill>
            <a:schemeClr val="lt1"/>
          </a:solidFill>
          <a:ln w="12700" cap="flat" cmpd="sng">
            <a:solidFill>
              <a:schemeClr val="accent3"/>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39" name="Google Shape;1039;p17"/>
          <p:cNvSpPr/>
          <p:nvPr/>
        </p:nvSpPr>
        <p:spPr>
          <a:xfrm rot="5400000">
            <a:off x="5605433" y="5503937"/>
            <a:ext cx="142875"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40" name="Google Shape;1040;p17"/>
          <p:cNvSpPr/>
          <p:nvPr/>
        </p:nvSpPr>
        <p:spPr>
          <a:xfrm rot="5400000">
            <a:off x="3470246" y="5503937"/>
            <a:ext cx="142875" cy="36000"/>
          </a:xfrm>
          <a:prstGeom prst="rect">
            <a:avLst/>
          </a:prstGeom>
          <a:solidFill>
            <a:srgbClr val="F39800"/>
          </a:solidFill>
          <a:ln>
            <a:noFill/>
          </a:ln>
        </p:spPr>
        <p:txBody>
          <a:bodyPr spcFirstLastPara="1" wrap="square" lIns="91425" tIns="90000" rIns="91425" bIns="90000" anchor="ctr" anchorCtr="0">
            <a:noAutofit/>
          </a:bodyPr>
          <a:lstStyle/>
          <a:p>
            <a:pPr marL="0" marR="0" lvl="0" indent="0" algn="ctr"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nvGrpSpPr>
          <p:cNvPr id="1041" name="Google Shape;1041;p17"/>
          <p:cNvGrpSpPr/>
          <p:nvPr/>
        </p:nvGrpSpPr>
        <p:grpSpPr>
          <a:xfrm>
            <a:off x="4478309" y="5060654"/>
            <a:ext cx="248149" cy="248149"/>
            <a:chOff x="5640408" y="2973408"/>
            <a:chExt cx="1212768" cy="1212768"/>
          </a:xfrm>
        </p:grpSpPr>
        <p:grpSp>
          <p:nvGrpSpPr>
            <p:cNvPr id="1042" name="Google Shape;1042;p17"/>
            <p:cNvGrpSpPr/>
            <p:nvPr/>
          </p:nvGrpSpPr>
          <p:grpSpPr>
            <a:xfrm>
              <a:off x="5789592" y="2973408"/>
              <a:ext cx="914400" cy="1212768"/>
              <a:chOff x="5638800" y="2971800"/>
              <a:chExt cx="914400" cy="1212768"/>
            </a:xfrm>
          </p:grpSpPr>
          <p:pic>
            <p:nvPicPr>
              <p:cNvPr id="1043" name="Google Shape;1043;p17" descr="Pfeil nach oben mit einfarbiger Füllung"/>
              <p:cNvPicPr preferRelativeResize="0"/>
              <p:nvPr/>
            </p:nvPicPr>
            <p:blipFill rotWithShape="1">
              <a:blip r:embed="rId5">
                <a:alphaModFix/>
              </a:blip>
              <a:srcRect/>
              <a:stretch/>
            </p:blipFill>
            <p:spPr>
              <a:xfrm>
                <a:off x="5638800" y="2971800"/>
                <a:ext cx="914400" cy="914400"/>
              </a:xfrm>
              <a:prstGeom prst="rect">
                <a:avLst/>
              </a:prstGeom>
              <a:noFill/>
              <a:ln>
                <a:noFill/>
              </a:ln>
            </p:spPr>
          </p:pic>
          <p:pic>
            <p:nvPicPr>
              <p:cNvPr id="1044" name="Google Shape;1044;p17" descr="Pfeil nach oben mit einfarbiger Füllung"/>
              <p:cNvPicPr preferRelativeResize="0"/>
              <p:nvPr/>
            </p:nvPicPr>
            <p:blipFill rotWithShape="1">
              <a:blip r:embed="rId5">
                <a:alphaModFix/>
              </a:blip>
              <a:srcRect/>
              <a:stretch/>
            </p:blipFill>
            <p:spPr>
              <a:xfrm rot="10800000" flipH="1">
                <a:off x="5638800" y="3270168"/>
                <a:ext cx="914400" cy="914400"/>
              </a:xfrm>
              <a:prstGeom prst="rect">
                <a:avLst/>
              </a:prstGeom>
              <a:noFill/>
              <a:ln>
                <a:noFill/>
              </a:ln>
            </p:spPr>
          </p:pic>
        </p:grpSp>
        <p:grpSp>
          <p:nvGrpSpPr>
            <p:cNvPr id="1045" name="Google Shape;1045;p17"/>
            <p:cNvGrpSpPr/>
            <p:nvPr/>
          </p:nvGrpSpPr>
          <p:grpSpPr>
            <a:xfrm rot="5400000">
              <a:off x="5789592" y="2973408"/>
              <a:ext cx="914400" cy="1212768"/>
              <a:chOff x="5638800" y="2971800"/>
              <a:chExt cx="914400" cy="1212768"/>
            </a:xfrm>
          </p:grpSpPr>
          <p:pic>
            <p:nvPicPr>
              <p:cNvPr id="1046" name="Google Shape;1046;p17" descr="Pfeil nach oben mit einfarbiger Füllung"/>
              <p:cNvPicPr preferRelativeResize="0"/>
              <p:nvPr/>
            </p:nvPicPr>
            <p:blipFill rotWithShape="1">
              <a:blip r:embed="rId5">
                <a:alphaModFix/>
              </a:blip>
              <a:srcRect/>
              <a:stretch/>
            </p:blipFill>
            <p:spPr>
              <a:xfrm>
                <a:off x="5638800" y="2971800"/>
                <a:ext cx="914400" cy="914400"/>
              </a:xfrm>
              <a:prstGeom prst="rect">
                <a:avLst/>
              </a:prstGeom>
              <a:noFill/>
              <a:ln>
                <a:noFill/>
              </a:ln>
            </p:spPr>
          </p:pic>
          <p:pic>
            <p:nvPicPr>
              <p:cNvPr id="1047" name="Google Shape;1047;p17" descr="Pfeil nach oben mit einfarbiger Füllung"/>
              <p:cNvPicPr preferRelativeResize="0"/>
              <p:nvPr/>
            </p:nvPicPr>
            <p:blipFill rotWithShape="1">
              <a:blip r:embed="rId5">
                <a:alphaModFix/>
              </a:blip>
              <a:srcRect/>
              <a:stretch/>
            </p:blipFill>
            <p:spPr>
              <a:xfrm rot="10800000" flipH="1">
                <a:off x="5638800" y="3270168"/>
                <a:ext cx="914400" cy="914400"/>
              </a:xfrm>
              <a:prstGeom prst="rect">
                <a:avLst/>
              </a:prstGeom>
              <a:noFill/>
              <a:ln>
                <a:noFill/>
              </a:ln>
            </p:spPr>
          </p:pic>
        </p:grpSp>
      </p:grpSp>
      <p:grpSp>
        <p:nvGrpSpPr>
          <p:cNvPr id="1048" name="Google Shape;1048;p17"/>
          <p:cNvGrpSpPr/>
          <p:nvPr/>
        </p:nvGrpSpPr>
        <p:grpSpPr>
          <a:xfrm>
            <a:off x="628751" y="4120185"/>
            <a:ext cx="2268000" cy="900000"/>
            <a:chOff x="628751" y="4086226"/>
            <a:chExt cx="2268000" cy="900000"/>
          </a:xfrm>
        </p:grpSpPr>
        <p:sp>
          <p:nvSpPr>
            <p:cNvPr id="1049" name="Google Shape;1049;p17"/>
            <p:cNvSpPr/>
            <p:nvPr/>
          </p:nvSpPr>
          <p:spPr>
            <a:xfrm flipH="1">
              <a:off x="628751" y="4086226"/>
              <a:ext cx="2268000" cy="900000"/>
            </a:xfrm>
            <a:prstGeom prst="rect">
              <a:avLst/>
            </a:prstGeom>
            <a:solidFill>
              <a:schemeClr val="lt1"/>
            </a:solidFill>
            <a:ln w="10775" cap="flat" cmpd="sng">
              <a:solidFill>
                <a:schemeClr val="lt1"/>
              </a:solidFill>
              <a:prstDash val="solid"/>
              <a:round/>
              <a:headEnd type="none" w="sm" len="sm"/>
              <a:tailEnd type="none" w="sm" len="sm"/>
            </a:ln>
            <a:effectLst>
              <a:outerShdw blurRad="635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1050" name="Google Shape;1050;p17"/>
            <p:cNvPicPr preferRelativeResize="0"/>
            <p:nvPr/>
          </p:nvPicPr>
          <p:blipFill rotWithShape="1">
            <a:blip r:embed="rId6">
              <a:alphaModFix/>
            </a:blip>
            <a:srcRect r="81380"/>
            <a:stretch/>
          </p:blipFill>
          <p:spPr>
            <a:xfrm>
              <a:off x="699133" y="4158226"/>
              <a:ext cx="1066921" cy="756000"/>
            </a:xfrm>
            <a:prstGeom prst="rect">
              <a:avLst/>
            </a:prstGeom>
            <a:noFill/>
            <a:ln>
              <a:noFill/>
            </a:ln>
          </p:spPr>
        </p:pic>
        <p:pic>
          <p:nvPicPr>
            <p:cNvPr id="1051" name="Google Shape;1051;p17"/>
            <p:cNvPicPr preferRelativeResize="0"/>
            <p:nvPr/>
          </p:nvPicPr>
          <p:blipFill rotWithShape="1">
            <a:blip r:embed="rId6">
              <a:alphaModFix/>
            </a:blip>
            <a:srcRect l="82864"/>
            <a:stretch/>
          </p:blipFill>
          <p:spPr>
            <a:xfrm>
              <a:off x="1838051" y="4158226"/>
              <a:ext cx="981905" cy="756000"/>
            </a:xfrm>
            <a:prstGeom prst="rect">
              <a:avLst/>
            </a:prstGeom>
            <a:noFill/>
            <a:ln>
              <a:noFill/>
            </a:ln>
          </p:spPr>
        </p:pic>
        <p:sp>
          <p:nvSpPr>
            <p:cNvPr id="1052" name="Google Shape;1052;p17"/>
            <p:cNvSpPr/>
            <p:nvPr/>
          </p:nvSpPr>
          <p:spPr>
            <a:xfrm>
              <a:off x="895612" y="4161992"/>
              <a:ext cx="684000" cy="216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sp>
          <p:nvSpPr>
            <p:cNvPr id="1053" name="Google Shape;1053;p17"/>
            <p:cNvSpPr/>
            <p:nvPr/>
          </p:nvSpPr>
          <p:spPr>
            <a:xfrm>
              <a:off x="2318368" y="4332225"/>
              <a:ext cx="288000" cy="468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b="0" i="0" u="none" strike="noStrike" cap="none" noProof="1">
                <a:solidFill>
                  <a:srgbClr val="6DB7C2"/>
                </a:solidFill>
                <a:latin typeface="Arial"/>
                <a:ea typeface="Arial"/>
                <a:cs typeface="Arial"/>
                <a:sym typeface="Arial"/>
              </a:endParaRPr>
            </a:p>
          </p:txBody>
        </p:sp>
      </p:grpSp>
      <p:grpSp>
        <p:nvGrpSpPr>
          <p:cNvPr id="1054" name="Google Shape;1054;p17"/>
          <p:cNvGrpSpPr/>
          <p:nvPr/>
        </p:nvGrpSpPr>
        <p:grpSpPr>
          <a:xfrm>
            <a:off x="6597549" y="1520825"/>
            <a:ext cx="197613" cy="2076725"/>
            <a:chOff x="6597549" y="1520825"/>
            <a:chExt cx="197613" cy="2076725"/>
          </a:xfrm>
        </p:grpSpPr>
        <p:cxnSp>
          <p:nvCxnSpPr>
            <p:cNvPr id="1055" name="Google Shape;1055;p17"/>
            <p:cNvCxnSpPr/>
            <p:nvPr/>
          </p:nvCxnSpPr>
          <p:spPr>
            <a:xfrm>
              <a:off x="6597549" y="2559187"/>
              <a:ext cx="197613" cy="0"/>
            </a:xfrm>
            <a:prstGeom prst="straightConnector1">
              <a:avLst/>
            </a:prstGeom>
            <a:noFill/>
            <a:ln w="9525" cap="flat" cmpd="sng">
              <a:solidFill>
                <a:schemeClr val="dk1"/>
              </a:solidFill>
              <a:prstDash val="dash"/>
              <a:round/>
              <a:headEnd type="none" w="sm" len="sm"/>
              <a:tailEnd type="oval" w="med" len="med"/>
            </a:ln>
          </p:spPr>
        </p:cxnSp>
        <p:cxnSp>
          <p:nvCxnSpPr>
            <p:cNvPr id="1056" name="Google Shape;1056;p17"/>
            <p:cNvCxnSpPr/>
            <p:nvPr/>
          </p:nvCxnSpPr>
          <p:spPr>
            <a:xfrm>
              <a:off x="6597549" y="1520825"/>
              <a:ext cx="0" cy="2076725"/>
            </a:xfrm>
            <a:prstGeom prst="straightConnector1">
              <a:avLst/>
            </a:prstGeom>
            <a:noFill/>
            <a:ln w="9525" cap="flat" cmpd="sng">
              <a:solidFill>
                <a:schemeClr val="dk1"/>
              </a:solidFill>
              <a:prstDash val="dash"/>
              <a:round/>
              <a:headEnd type="none" w="sm" len="sm"/>
              <a:tailEnd type="none" w="sm" len="sm"/>
            </a:ln>
          </p:spPr>
        </p:cxnSp>
      </p:grpSp>
      <p:cxnSp>
        <p:nvCxnSpPr>
          <p:cNvPr id="1057" name="Google Shape;1057;p17"/>
          <p:cNvCxnSpPr/>
          <p:nvPr/>
        </p:nvCxnSpPr>
        <p:spPr>
          <a:xfrm>
            <a:off x="4919271" y="5222470"/>
            <a:ext cx="1294897" cy="0"/>
          </a:xfrm>
          <a:prstGeom prst="straightConnector1">
            <a:avLst/>
          </a:prstGeom>
          <a:noFill/>
          <a:ln w="9525" cap="flat" cmpd="sng">
            <a:solidFill>
              <a:schemeClr val="dk1"/>
            </a:solidFill>
            <a:prstDash val="dash"/>
            <a:round/>
            <a:headEnd type="none" w="sm" len="sm"/>
            <a:tailEnd type="none" w="sm" len="sm"/>
          </a:ln>
        </p:spPr>
      </p:cxnSp>
      <p:pic>
        <p:nvPicPr>
          <p:cNvPr id="1058" name="Google Shape;1058;p17" descr="Cursor mit einfarbiger Füllung"/>
          <p:cNvPicPr preferRelativeResize="0"/>
          <p:nvPr/>
        </p:nvPicPr>
        <p:blipFill rotWithShape="1">
          <a:blip r:embed="rId7">
            <a:alphaModFix/>
          </a:blip>
          <a:srcRect/>
          <a:stretch/>
        </p:blipFill>
        <p:spPr>
          <a:xfrm>
            <a:off x="4581579" y="5159510"/>
            <a:ext cx="367089" cy="367089"/>
          </a:xfrm>
          <a:prstGeom prst="rect">
            <a:avLst/>
          </a:prstGeom>
          <a:noFill/>
          <a:ln>
            <a:noFill/>
          </a:ln>
        </p:spPr>
      </p:pic>
      <p:cxnSp>
        <p:nvCxnSpPr>
          <p:cNvPr id="1059" name="Google Shape;1059;p17"/>
          <p:cNvCxnSpPr/>
          <p:nvPr/>
        </p:nvCxnSpPr>
        <p:spPr>
          <a:xfrm>
            <a:off x="5860347" y="6204204"/>
            <a:ext cx="353821" cy="0"/>
          </a:xfrm>
          <a:prstGeom prst="straightConnector1">
            <a:avLst/>
          </a:prstGeom>
          <a:noFill/>
          <a:ln w="9525" cap="flat" cmpd="sng">
            <a:solidFill>
              <a:schemeClr val="dk1"/>
            </a:solidFill>
            <a:prstDash val="dash"/>
            <a:round/>
            <a:headEnd type="none" w="sm" len="sm"/>
            <a:tailEnd type="none" w="sm" len="sm"/>
          </a:ln>
        </p:spPr>
      </p:cxnSp>
      <p:pic>
        <p:nvPicPr>
          <p:cNvPr id="1060" name="Google Shape;1060;p17"/>
          <p:cNvPicPr preferRelativeResize="0"/>
          <p:nvPr/>
        </p:nvPicPr>
        <p:blipFill rotWithShape="1">
          <a:blip r:embed="rId8">
            <a:alphaModFix/>
          </a:blip>
          <a:srcRect/>
          <a:stretch/>
        </p:blipFill>
        <p:spPr>
          <a:xfrm>
            <a:off x="3288342" y="1756560"/>
            <a:ext cx="2925826" cy="1643050"/>
          </a:xfrm>
          <a:prstGeom prst="rect">
            <a:avLst/>
          </a:prstGeom>
          <a:noFill/>
          <a:ln>
            <a:noFill/>
          </a:ln>
          <a:effectLst>
            <a:outerShdw blurRad="177800" dist="101600" dir="2700000" algn="tl" rotWithShape="0">
              <a:srgbClr val="000000">
                <a:alpha val="21960"/>
              </a:srgbClr>
            </a:outerShdw>
          </a:effectLst>
        </p:spPr>
      </p:pic>
      <p:pic>
        <p:nvPicPr>
          <p:cNvPr id="1061" name="Google Shape;1061;p17"/>
          <p:cNvPicPr preferRelativeResize="0"/>
          <p:nvPr/>
        </p:nvPicPr>
        <p:blipFill rotWithShape="1">
          <a:blip r:embed="rId9">
            <a:alphaModFix/>
          </a:blip>
          <a:srcRect l="18215" r="18215"/>
          <a:stretch/>
        </p:blipFill>
        <p:spPr>
          <a:xfrm>
            <a:off x="4980229" y="2146294"/>
            <a:ext cx="404399" cy="294277"/>
          </a:xfrm>
          <a:prstGeom prst="rect">
            <a:avLst/>
          </a:prstGeom>
          <a:solidFill>
            <a:schemeClr val="accent6">
              <a:alpha val="20000"/>
            </a:schemeClr>
          </a:solidFill>
          <a:ln>
            <a:noFill/>
          </a:ln>
        </p:spPr>
      </p:pic>
      <p:pic>
        <p:nvPicPr>
          <p:cNvPr id="1062" name="Google Shape;1062;p17"/>
          <p:cNvPicPr preferRelativeResize="0"/>
          <p:nvPr/>
        </p:nvPicPr>
        <p:blipFill rotWithShape="1">
          <a:blip r:embed="rId10">
            <a:alphaModFix/>
          </a:blip>
          <a:srcRect/>
          <a:stretch/>
        </p:blipFill>
        <p:spPr>
          <a:xfrm>
            <a:off x="8880016" y="1752100"/>
            <a:ext cx="447566" cy="344281"/>
          </a:xfrm>
          <a:prstGeom prst="rect">
            <a:avLst/>
          </a:prstGeom>
          <a:noFill/>
          <a:ln>
            <a:noFill/>
          </a:ln>
        </p:spPr>
      </p:pic>
      <p:cxnSp>
        <p:nvCxnSpPr>
          <p:cNvPr id="1063" name="Google Shape;1063;p17"/>
          <p:cNvCxnSpPr/>
          <p:nvPr/>
        </p:nvCxnSpPr>
        <p:spPr>
          <a:xfrm>
            <a:off x="6214168" y="4740558"/>
            <a:ext cx="580994" cy="0"/>
          </a:xfrm>
          <a:prstGeom prst="straightConnector1">
            <a:avLst/>
          </a:prstGeom>
          <a:noFill/>
          <a:ln w="9525" cap="flat" cmpd="sng">
            <a:solidFill>
              <a:schemeClr val="dk1"/>
            </a:solidFill>
            <a:prstDash val="dash"/>
            <a:round/>
            <a:headEnd type="none" w="sm" len="sm"/>
            <a:tailEnd type="oval" w="med" len="med"/>
          </a:ln>
        </p:spPr>
      </p:cxnSp>
      <p:cxnSp>
        <p:nvCxnSpPr>
          <p:cNvPr id="1064" name="Google Shape;1064;p17"/>
          <p:cNvCxnSpPr/>
          <p:nvPr/>
        </p:nvCxnSpPr>
        <p:spPr>
          <a:xfrm rot="10800000">
            <a:off x="6214168" y="4570185"/>
            <a:ext cx="0" cy="170373"/>
          </a:xfrm>
          <a:prstGeom prst="straightConnector1">
            <a:avLst/>
          </a:prstGeom>
          <a:noFill/>
          <a:ln w="9525" cap="flat" cmpd="sng">
            <a:solidFill>
              <a:schemeClr val="dk1"/>
            </a:solidFill>
            <a:prstDash val="dash"/>
            <a:round/>
            <a:headEnd type="none" w="sm" len="sm"/>
            <a:tailEnd type="none" w="sm" len="sm"/>
          </a:ln>
        </p:spPr>
      </p:cxnSp>
      <p:cxnSp>
        <p:nvCxnSpPr>
          <p:cNvPr id="1065" name="Google Shape;1065;p17"/>
          <p:cNvCxnSpPr/>
          <p:nvPr/>
        </p:nvCxnSpPr>
        <p:spPr>
          <a:xfrm>
            <a:off x="6214168" y="5087702"/>
            <a:ext cx="580994" cy="0"/>
          </a:xfrm>
          <a:prstGeom prst="straightConnector1">
            <a:avLst/>
          </a:prstGeom>
          <a:noFill/>
          <a:ln w="9525" cap="flat" cmpd="sng">
            <a:solidFill>
              <a:schemeClr val="dk1"/>
            </a:solidFill>
            <a:prstDash val="dash"/>
            <a:round/>
            <a:headEnd type="none" w="sm" len="sm"/>
            <a:tailEnd type="oval" w="med" len="med"/>
          </a:ln>
        </p:spPr>
      </p:cxnSp>
      <p:cxnSp>
        <p:nvCxnSpPr>
          <p:cNvPr id="1066" name="Google Shape;1066;p17"/>
          <p:cNvCxnSpPr/>
          <p:nvPr/>
        </p:nvCxnSpPr>
        <p:spPr>
          <a:xfrm rot="10800000">
            <a:off x="6214168" y="5087702"/>
            <a:ext cx="0" cy="134768"/>
          </a:xfrm>
          <a:prstGeom prst="straightConnector1">
            <a:avLst/>
          </a:prstGeom>
          <a:noFill/>
          <a:ln w="9525" cap="flat" cmpd="sng">
            <a:solidFill>
              <a:schemeClr val="dk1"/>
            </a:solidFill>
            <a:prstDash val="dash"/>
            <a:round/>
            <a:headEnd type="none" w="sm" len="sm"/>
            <a:tailEnd type="none" w="sm" len="sm"/>
          </a:ln>
        </p:spPr>
      </p:cxnSp>
      <p:cxnSp>
        <p:nvCxnSpPr>
          <p:cNvPr id="1067" name="Google Shape;1067;p17"/>
          <p:cNvCxnSpPr/>
          <p:nvPr/>
        </p:nvCxnSpPr>
        <p:spPr>
          <a:xfrm>
            <a:off x="6214168" y="5450499"/>
            <a:ext cx="580994" cy="0"/>
          </a:xfrm>
          <a:prstGeom prst="straightConnector1">
            <a:avLst/>
          </a:prstGeom>
          <a:noFill/>
          <a:ln w="9525" cap="flat" cmpd="sng">
            <a:solidFill>
              <a:schemeClr val="dk1"/>
            </a:solidFill>
            <a:prstDash val="dash"/>
            <a:round/>
            <a:headEnd type="none" w="sm" len="sm"/>
            <a:tailEnd type="oval" w="med" len="med"/>
          </a:ln>
        </p:spPr>
      </p:cxnSp>
      <p:cxnSp>
        <p:nvCxnSpPr>
          <p:cNvPr id="1068" name="Google Shape;1068;p17"/>
          <p:cNvCxnSpPr/>
          <p:nvPr/>
        </p:nvCxnSpPr>
        <p:spPr>
          <a:xfrm rot="10800000">
            <a:off x="6214168" y="5450499"/>
            <a:ext cx="0" cy="753705"/>
          </a:xfrm>
          <a:prstGeom prst="straightConnector1">
            <a:avLst/>
          </a:prstGeom>
          <a:noFill/>
          <a:ln w="9525" cap="flat" cmpd="sng">
            <a:solidFill>
              <a:schemeClr val="dk1"/>
            </a:solidFill>
            <a:prstDash val="dash"/>
            <a:round/>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073"/>
        <p:cNvGrpSpPr/>
        <p:nvPr/>
      </p:nvGrpSpPr>
      <p:grpSpPr>
        <a:xfrm>
          <a:off x="0" y="0"/>
          <a:ext cx="0" cy="0"/>
          <a:chOff x="0" y="0"/>
          <a:chExt cx="0" cy="0"/>
        </a:xfrm>
      </p:grpSpPr>
      <p:pic>
        <p:nvPicPr>
          <p:cNvPr id="1074" name="Google Shape;1074;p18"/>
          <p:cNvPicPr preferRelativeResize="0"/>
          <p:nvPr/>
        </p:nvPicPr>
        <p:blipFill rotWithShape="1">
          <a:blip r:embed="rId3">
            <a:alphaModFix/>
          </a:blip>
          <a:srcRect l="11447" t="8409" r="21860" b="23176"/>
          <a:stretch/>
        </p:blipFill>
        <p:spPr>
          <a:xfrm>
            <a:off x="9504266" y="2448728"/>
            <a:ext cx="2257522" cy="864000"/>
          </a:xfrm>
          <a:prstGeom prst="rect">
            <a:avLst/>
          </a:prstGeom>
          <a:blipFill rotWithShape="1">
            <a:blip r:embed="rId4">
              <a:alphaModFix/>
            </a:blip>
            <a:stretch>
              <a:fillRect/>
            </a:stretch>
          </a:blipFill>
          <a:ln>
            <a:noFill/>
          </a:ln>
        </p:spPr>
      </p:pic>
      <p:pic>
        <p:nvPicPr>
          <p:cNvPr id="1075" name="Google Shape;1075;p18"/>
          <p:cNvPicPr preferRelativeResize="0"/>
          <p:nvPr/>
        </p:nvPicPr>
        <p:blipFill rotWithShape="1">
          <a:blip r:embed="rId3">
            <a:alphaModFix/>
          </a:blip>
          <a:srcRect l="11447" t="8409" r="21860" b="23176"/>
          <a:stretch/>
        </p:blipFill>
        <p:spPr>
          <a:xfrm>
            <a:off x="9880518" y="1533833"/>
            <a:ext cx="1881270" cy="720000"/>
          </a:xfrm>
          <a:prstGeom prst="rect">
            <a:avLst/>
          </a:prstGeom>
          <a:blipFill rotWithShape="1">
            <a:blip r:embed="rId4">
              <a:alphaModFix/>
            </a:blip>
            <a:stretch>
              <a:fillRect/>
            </a:stretch>
          </a:blipFill>
          <a:ln>
            <a:noFill/>
          </a:ln>
        </p:spPr>
      </p:pic>
      <p:sp>
        <p:nvSpPr>
          <p:cNvPr id="1076" name="Google Shape;1076;p18"/>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Insert image into mock-up screen (mobile/laptop)</a:t>
            </a:r>
          </a:p>
        </p:txBody>
      </p:sp>
      <p:cxnSp>
        <p:nvCxnSpPr>
          <p:cNvPr id="1077" name="Google Shape;1077;p18"/>
          <p:cNvCxnSpPr/>
          <p:nvPr/>
        </p:nvCxnSpPr>
        <p:spPr>
          <a:xfrm rot="10800000">
            <a:off x="5291999" y="2348442"/>
            <a:ext cx="6469789" cy="0"/>
          </a:xfrm>
          <a:prstGeom prst="straightConnector1">
            <a:avLst/>
          </a:prstGeom>
          <a:noFill/>
          <a:ln w="9525" cap="flat" cmpd="sng">
            <a:solidFill>
              <a:schemeClr val="dk1"/>
            </a:solidFill>
            <a:prstDash val="dash"/>
            <a:round/>
            <a:headEnd type="none" w="sm" len="sm"/>
            <a:tailEnd type="none" w="sm" len="sm"/>
          </a:ln>
        </p:spPr>
      </p:cxnSp>
      <p:cxnSp>
        <p:nvCxnSpPr>
          <p:cNvPr id="1078" name="Google Shape;1078;p18"/>
          <p:cNvCxnSpPr/>
          <p:nvPr/>
        </p:nvCxnSpPr>
        <p:spPr>
          <a:xfrm rot="10800000">
            <a:off x="5291999" y="3416482"/>
            <a:ext cx="6469789" cy="0"/>
          </a:xfrm>
          <a:prstGeom prst="straightConnector1">
            <a:avLst/>
          </a:prstGeom>
          <a:noFill/>
          <a:ln w="9525" cap="flat" cmpd="sng">
            <a:solidFill>
              <a:schemeClr val="dk1"/>
            </a:solidFill>
            <a:prstDash val="dash"/>
            <a:round/>
            <a:headEnd type="none" w="sm" len="sm"/>
            <a:tailEnd type="none" w="sm" len="sm"/>
          </a:ln>
        </p:spPr>
      </p:cxnSp>
      <p:cxnSp>
        <p:nvCxnSpPr>
          <p:cNvPr id="1079" name="Google Shape;1079;p18"/>
          <p:cNvCxnSpPr/>
          <p:nvPr/>
        </p:nvCxnSpPr>
        <p:spPr>
          <a:xfrm rot="10800000">
            <a:off x="5291999" y="4980217"/>
            <a:ext cx="6469789" cy="0"/>
          </a:xfrm>
          <a:prstGeom prst="straightConnector1">
            <a:avLst/>
          </a:prstGeom>
          <a:noFill/>
          <a:ln w="9525" cap="flat" cmpd="sng">
            <a:solidFill>
              <a:schemeClr val="dk1"/>
            </a:solidFill>
            <a:prstDash val="dash"/>
            <a:round/>
            <a:headEnd type="none" w="sm" len="sm"/>
            <a:tailEnd type="none" w="sm" len="sm"/>
          </a:ln>
        </p:spPr>
      </p:cxnSp>
      <p:sp>
        <p:nvSpPr>
          <p:cNvPr id="1080" name="Google Shape;1080;p18"/>
          <p:cNvSpPr/>
          <p:nvPr/>
        </p:nvSpPr>
        <p:spPr>
          <a:xfrm>
            <a:off x="5328000" y="1616850"/>
            <a:ext cx="4169678"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1" i="0" u="none" strike="noStrike" cap="none" noProof="1">
                <a:solidFill>
                  <a:schemeClr val="dk1"/>
                </a:solidFill>
                <a:latin typeface="Arial"/>
                <a:ea typeface="Arial"/>
                <a:cs typeface="Arial"/>
                <a:sym typeface="Arial"/>
              </a:rPr>
              <a:t>Paste image</a:t>
            </a:r>
            <a:endParaRPr lang="en-US" sz="1400" b="0" i="0" u="none" strike="noStrike" cap="none" noProof="1">
              <a:solidFill>
                <a:schemeClr val="dk1"/>
              </a:solidFill>
              <a:latin typeface="Arial"/>
              <a:ea typeface="Arial"/>
              <a:cs typeface="Arial"/>
              <a:sym typeface="Arial"/>
            </a:endParaRPr>
          </a:p>
          <a:p>
            <a:pPr marL="216000" marR="0" lvl="0" indent="-216000" algn="l" rtl="0">
              <a:lnSpc>
                <a:spcPct val="100000"/>
              </a:lnSpc>
              <a:spcBef>
                <a:spcPts val="0"/>
              </a:spcBef>
              <a:spcAft>
                <a:spcPts val="0"/>
              </a:spcAft>
              <a:buClr>
                <a:schemeClr val="dk1"/>
              </a:buClr>
              <a:buSzPts val="1400"/>
              <a:buFont typeface="Arial"/>
              <a:buChar char="•"/>
            </a:pPr>
            <a:r>
              <a:rPr lang="en-US" sz="1400" b="0" i="0" u="none" strike="noStrike" cap="none" noProof="1">
                <a:solidFill>
                  <a:schemeClr val="dk1"/>
                </a:solidFill>
                <a:latin typeface="Arial"/>
                <a:ea typeface="Arial"/>
                <a:cs typeface="Arial"/>
                <a:sym typeface="Arial"/>
              </a:rPr>
              <a:t>Copy image from external source with Ctrl+C and paste with Ctrl+V</a:t>
            </a:r>
          </a:p>
        </p:txBody>
      </p:sp>
      <p:sp>
        <p:nvSpPr>
          <p:cNvPr id="1081" name="Google Shape;1081;p18"/>
          <p:cNvSpPr/>
          <p:nvPr/>
        </p:nvSpPr>
        <p:spPr>
          <a:xfrm>
            <a:off x="5328000" y="2448728"/>
            <a:ext cx="4169679"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1" i="0" u="none" strike="noStrike" cap="none" noProof="1">
                <a:solidFill>
                  <a:schemeClr val="dk1"/>
                </a:solidFill>
                <a:latin typeface="Arial"/>
                <a:ea typeface="Arial"/>
                <a:cs typeface="Arial"/>
                <a:sym typeface="Arial"/>
              </a:rPr>
              <a:t>Adjust size &amp; determine image area:</a:t>
            </a:r>
            <a:endParaRPr lang="en-US" sz="1400" b="0" i="0" u="none" strike="noStrike" cap="none" noProof="1">
              <a:solidFill>
                <a:schemeClr val="dk1"/>
              </a:solidFill>
              <a:latin typeface="Arial"/>
              <a:ea typeface="Arial"/>
              <a:cs typeface="Arial"/>
              <a:sym typeface="Arial"/>
            </a:endParaRPr>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Place image behind image mask</a:t>
            </a:r>
            <a:endParaRPr lang="en-US" noProof="1"/>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Adjust image size and determine image area</a:t>
            </a:r>
            <a:endParaRPr lang="en-US" noProof="1"/>
          </a:p>
        </p:txBody>
      </p:sp>
      <p:sp>
        <p:nvSpPr>
          <p:cNvPr id="1082" name="Google Shape;1082;p18"/>
          <p:cNvSpPr/>
          <p:nvPr/>
        </p:nvSpPr>
        <p:spPr>
          <a:xfrm>
            <a:off x="5328000" y="3529683"/>
            <a:ext cx="2808000" cy="10772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1" i="0" u="none" strike="noStrike" cap="none" noProof="1">
                <a:solidFill>
                  <a:schemeClr val="dk1"/>
                </a:solidFill>
                <a:latin typeface="Arial"/>
                <a:ea typeface="Arial"/>
                <a:cs typeface="Arial"/>
                <a:sym typeface="Arial"/>
              </a:rPr>
              <a:t>Crop image to image mask</a:t>
            </a:r>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image</a:t>
            </a:r>
            <a:endParaRPr lang="en-US" noProof="1"/>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Select image mask</a:t>
            </a:r>
            <a:endParaRPr lang="en-US" noProof="1"/>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Click in the tab «Shape Format / </a:t>
            </a:r>
            <a:br>
              <a:rPr lang="en-US" sz="1400" b="0" i="0" u="none" strike="noStrike" cap="none" noProof="1">
                <a:solidFill>
                  <a:schemeClr val="dk1"/>
                </a:solidFill>
                <a:latin typeface="Arial"/>
                <a:ea typeface="Arial"/>
                <a:cs typeface="Arial"/>
                <a:sym typeface="Arial"/>
              </a:rPr>
            </a:br>
            <a:r>
              <a:rPr lang="en-US" sz="1400" b="0" i="0" u="none" strike="noStrike" cap="none" noProof="1">
                <a:solidFill>
                  <a:schemeClr val="dk1"/>
                </a:solidFill>
                <a:latin typeface="Arial"/>
                <a:ea typeface="Arial"/>
                <a:cs typeface="Arial"/>
                <a:sym typeface="Arial"/>
              </a:rPr>
              <a:t>Merge Shapes» on «Intersect»</a:t>
            </a:r>
            <a:endParaRPr lang="en-US" noProof="1"/>
          </a:p>
        </p:txBody>
      </p:sp>
      <p:sp>
        <p:nvSpPr>
          <p:cNvPr id="1083" name="Google Shape;1083;p18"/>
          <p:cNvSpPr/>
          <p:nvPr/>
        </p:nvSpPr>
        <p:spPr>
          <a:xfrm>
            <a:off x="5328000" y="5095788"/>
            <a:ext cx="3276000"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1" i="0" u="none" strike="noStrike" cap="none" noProof="1">
                <a:solidFill>
                  <a:schemeClr val="dk1"/>
                </a:solidFill>
                <a:latin typeface="Arial"/>
                <a:ea typeface="Arial"/>
                <a:cs typeface="Arial"/>
                <a:sym typeface="Arial"/>
              </a:rPr>
              <a:t>Combine image with mock-up</a:t>
            </a:r>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Place image behind mock-up</a:t>
            </a:r>
            <a:endParaRPr lang="en-US" noProof="1"/>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Activate image and mock-up and align both horizontally (Align Center) and vertically (Align Middle)</a:t>
            </a:r>
          </a:p>
          <a:p>
            <a:pPr marL="216000" marR="0" lvl="0" indent="-216000" algn="l" rtl="0">
              <a:lnSpc>
                <a:spcPct val="100000"/>
              </a:lnSpc>
              <a:spcBef>
                <a:spcPts val="0"/>
              </a:spcBef>
              <a:spcAft>
                <a:spcPts val="0"/>
              </a:spcAft>
              <a:buClr>
                <a:schemeClr val="dk1"/>
              </a:buClr>
              <a:buSzPts val="1400"/>
              <a:buFont typeface="Arial"/>
              <a:buAutoNum type="arabicPeriod"/>
            </a:pPr>
            <a:r>
              <a:rPr lang="en-US" sz="1400" b="0" i="0" u="none" strike="noStrike" cap="none" noProof="1">
                <a:solidFill>
                  <a:schemeClr val="dk1"/>
                </a:solidFill>
                <a:latin typeface="Arial"/>
                <a:ea typeface="Arial"/>
                <a:cs typeface="Arial"/>
                <a:sym typeface="Arial"/>
              </a:rPr>
              <a:t>Group image and mock-up with Ctrl+G</a:t>
            </a:r>
          </a:p>
        </p:txBody>
      </p:sp>
      <p:sp>
        <p:nvSpPr>
          <p:cNvPr id="1084" name="Google Shape;1084;p18"/>
          <p:cNvSpPr/>
          <p:nvPr/>
        </p:nvSpPr>
        <p:spPr>
          <a:xfrm>
            <a:off x="10443538" y="2486085"/>
            <a:ext cx="370891" cy="792000"/>
          </a:xfrm>
          <a:prstGeom prst="roundRect">
            <a:avLst>
              <a:gd name="adj" fmla="val 16667"/>
            </a:avLst>
          </a:prstGeom>
          <a:solidFill>
            <a:schemeClr val="accent1">
              <a:alpha val="74901"/>
            </a:schemeClr>
          </a:solidFill>
          <a:ln>
            <a:noFill/>
          </a:ln>
        </p:spPr>
        <p:txBody>
          <a:bodyPr spcFirstLastPara="1" wrap="square" lIns="0" tIns="95875" rIns="0" bIns="95875"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US" sz="800" b="0" i="0" u="none" strike="noStrike" cap="none" noProof="1">
                <a:solidFill>
                  <a:schemeClr val="lt1"/>
                </a:solidFill>
                <a:latin typeface="Arial"/>
                <a:ea typeface="Arial"/>
                <a:cs typeface="Arial"/>
                <a:sym typeface="Arial"/>
              </a:rPr>
              <a:t>Image mask</a:t>
            </a:r>
            <a:endParaRPr lang="en-US" noProof="1"/>
          </a:p>
        </p:txBody>
      </p:sp>
      <p:sp>
        <p:nvSpPr>
          <p:cNvPr id="1085" name="Google Shape;1085;p18"/>
          <p:cNvSpPr/>
          <p:nvPr/>
        </p:nvSpPr>
        <p:spPr>
          <a:xfrm>
            <a:off x="645891" y="1901419"/>
            <a:ext cx="1106662" cy="2373969"/>
          </a:xfrm>
          <a:prstGeom prst="roundRect">
            <a:avLst>
              <a:gd name="adj" fmla="val 16667"/>
            </a:avLst>
          </a:prstGeom>
          <a:solidFill>
            <a:schemeClr val="accent1">
              <a:alpha val="74901"/>
            </a:schemeClr>
          </a:solidFill>
          <a:ln>
            <a:noFill/>
          </a:ln>
        </p:spPr>
        <p:txBody>
          <a:bodyPr spcFirstLastPara="1" wrap="square" lIns="143800" tIns="95875" rIns="143800" bIns="9587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noProof="1">
                <a:solidFill>
                  <a:schemeClr val="lt1"/>
                </a:solidFill>
                <a:latin typeface="Arial"/>
                <a:ea typeface="Arial"/>
                <a:cs typeface="Arial"/>
                <a:sym typeface="Arial"/>
              </a:rPr>
              <a:t>Image mask</a:t>
            </a:r>
            <a:endParaRPr lang="en-US" noProof="1"/>
          </a:p>
        </p:txBody>
      </p:sp>
      <p:pic>
        <p:nvPicPr>
          <p:cNvPr id="1086" name="Google Shape;1086;p18"/>
          <p:cNvPicPr preferRelativeResize="0"/>
          <p:nvPr/>
        </p:nvPicPr>
        <p:blipFill rotWithShape="1">
          <a:blip r:embed="rId5">
            <a:alphaModFix/>
          </a:blip>
          <a:srcRect/>
          <a:stretch/>
        </p:blipFill>
        <p:spPr>
          <a:xfrm>
            <a:off x="431999" y="1533833"/>
            <a:ext cx="1198365" cy="2426504"/>
          </a:xfrm>
          <a:prstGeom prst="rect">
            <a:avLst/>
          </a:prstGeom>
          <a:noFill/>
          <a:ln>
            <a:noFill/>
          </a:ln>
        </p:spPr>
      </p:pic>
      <p:grpSp>
        <p:nvGrpSpPr>
          <p:cNvPr id="1087" name="Google Shape;1087;p18"/>
          <p:cNvGrpSpPr/>
          <p:nvPr/>
        </p:nvGrpSpPr>
        <p:grpSpPr>
          <a:xfrm>
            <a:off x="11103958" y="5082272"/>
            <a:ext cx="657830" cy="1332000"/>
            <a:chOff x="4126180" y="387649"/>
            <a:chExt cx="2056248" cy="4163583"/>
          </a:xfrm>
        </p:grpSpPr>
        <p:pic>
          <p:nvPicPr>
            <p:cNvPr id="1088" name="Google Shape;1088;p18"/>
            <p:cNvPicPr preferRelativeResize="0"/>
            <p:nvPr/>
          </p:nvPicPr>
          <p:blipFill rotWithShape="1">
            <a:blip r:embed="rId3">
              <a:alphaModFix/>
            </a:blip>
            <a:srcRect l="42680" t="4272" r="41574" b="5574"/>
            <a:stretch/>
          </p:blipFill>
          <p:spPr>
            <a:xfrm>
              <a:off x="4220185" y="462052"/>
              <a:ext cx="1868241" cy="4014777"/>
            </a:xfrm>
            <a:prstGeom prst="roundRect">
              <a:avLst>
                <a:gd name="adj" fmla="val 16667"/>
              </a:avLst>
            </a:prstGeom>
            <a:noFill/>
            <a:ln>
              <a:noFill/>
            </a:ln>
          </p:spPr>
        </p:pic>
        <p:pic>
          <p:nvPicPr>
            <p:cNvPr id="1089" name="Google Shape;1089;p18"/>
            <p:cNvPicPr preferRelativeResize="0"/>
            <p:nvPr/>
          </p:nvPicPr>
          <p:blipFill rotWithShape="1">
            <a:blip r:embed="rId5">
              <a:alphaModFix/>
            </a:blip>
            <a:srcRect/>
            <a:stretch/>
          </p:blipFill>
          <p:spPr>
            <a:xfrm>
              <a:off x="4126180" y="387649"/>
              <a:ext cx="2056248" cy="4163583"/>
            </a:xfrm>
            <a:prstGeom prst="rect">
              <a:avLst/>
            </a:prstGeom>
            <a:noFill/>
            <a:ln>
              <a:noFill/>
            </a:ln>
          </p:spPr>
        </p:pic>
      </p:grpSp>
      <p:pic>
        <p:nvPicPr>
          <p:cNvPr id="1090" name="Google Shape;1090;p18"/>
          <p:cNvPicPr preferRelativeResize="0"/>
          <p:nvPr/>
        </p:nvPicPr>
        <p:blipFill rotWithShape="1">
          <a:blip r:embed="rId3">
            <a:alphaModFix/>
          </a:blip>
          <a:srcRect l="42680" t="4272" r="41574" b="5574"/>
          <a:stretch/>
        </p:blipFill>
        <p:spPr>
          <a:xfrm>
            <a:off x="11141953" y="3534075"/>
            <a:ext cx="619835" cy="1332000"/>
          </a:xfrm>
          <a:prstGeom prst="roundRect">
            <a:avLst>
              <a:gd name="adj" fmla="val 16667"/>
            </a:avLst>
          </a:prstGeom>
          <a:noFill/>
          <a:ln>
            <a:noFill/>
          </a:ln>
        </p:spPr>
      </p:pic>
      <p:cxnSp>
        <p:nvCxnSpPr>
          <p:cNvPr id="1091" name="Google Shape;1091;p18"/>
          <p:cNvCxnSpPr/>
          <p:nvPr/>
        </p:nvCxnSpPr>
        <p:spPr>
          <a:xfrm>
            <a:off x="1630364" y="1747178"/>
            <a:ext cx="346110" cy="0"/>
          </a:xfrm>
          <a:prstGeom prst="straightConnector1">
            <a:avLst/>
          </a:prstGeom>
          <a:noFill/>
          <a:ln w="9525" cap="flat" cmpd="sng">
            <a:solidFill>
              <a:schemeClr val="dk1"/>
            </a:solidFill>
            <a:prstDash val="dash"/>
            <a:round/>
            <a:headEnd type="none" w="sm" len="sm"/>
            <a:tailEnd type="oval" w="med" len="med"/>
          </a:ln>
        </p:spPr>
      </p:cxnSp>
      <p:sp>
        <p:nvSpPr>
          <p:cNvPr id="1092" name="Google Shape;1092;p18"/>
          <p:cNvSpPr txBox="1"/>
          <p:nvPr/>
        </p:nvSpPr>
        <p:spPr>
          <a:xfrm>
            <a:off x="1976474" y="1593290"/>
            <a:ext cx="9000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noProof="1">
                <a:solidFill>
                  <a:schemeClr val="dk1"/>
                </a:solidFill>
                <a:latin typeface="Arial"/>
                <a:ea typeface="Arial"/>
                <a:cs typeface="Arial"/>
                <a:sym typeface="Arial"/>
              </a:rPr>
              <a:t>Mock-up</a:t>
            </a:r>
            <a:endParaRPr lang="en-US" sz="1400" noProof="1">
              <a:solidFill>
                <a:schemeClr val="dk1"/>
              </a:solidFill>
              <a:latin typeface="Arial"/>
              <a:ea typeface="Arial"/>
              <a:cs typeface="Arial"/>
              <a:sym typeface="Arial"/>
            </a:endParaRPr>
          </a:p>
        </p:txBody>
      </p:sp>
      <p:grpSp>
        <p:nvGrpSpPr>
          <p:cNvPr id="1093" name="Google Shape;1093;p18"/>
          <p:cNvGrpSpPr/>
          <p:nvPr/>
        </p:nvGrpSpPr>
        <p:grpSpPr>
          <a:xfrm>
            <a:off x="2532954" y="2348442"/>
            <a:ext cx="2014645" cy="4079346"/>
            <a:chOff x="3124086" y="2147025"/>
            <a:chExt cx="2124148" cy="4301072"/>
          </a:xfrm>
        </p:grpSpPr>
        <p:pic>
          <p:nvPicPr>
            <p:cNvPr id="1094" name="Google Shape;1094;p18"/>
            <p:cNvPicPr preferRelativeResize="0"/>
            <p:nvPr/>
          </p:nvPicPr>
          <p:blipFill rotWithShape="1">
            <a:blip r:embed="rId3">
              <a:alphaModFix/>
            </a:blip>
            <a:srcRect l="41395" t="925" r="41381" b="545"/>
            <a:stretch/>
          </p:blipFill>
          <p:spPr>
            <a:xfrm>
              <a:off x="3205360" y="2193586"/>
              <a:ext cx="1961601" cy="4207952"/>
            </a:xfrm>
            <a:custGeom>
              <a:avLst/>
              <a:gdLst/>
              <a:ahLst/>
              <a:cxnLst/>
              <a:rect l="l" t="t" r="r" b="b"/>
              <a:pathLst>
                <a:path w="1961601" h="4207952" extrusionOk="0">
                  <a:moveTo>
                    <a:pt x="326940" y="0"/>
                  </a:moveTo>
                  <a:lnTo>
                    <a:pt x="1634661" y="0"/>
                  </a:lnTo>
                  <a:cubicBezTo>
                    <a:pt x="1815225" y="0"/>
                    <a:pt x="1961601" y="146376"/>
                    <a:pt x="1961601" y="326940"/>
                  </a:cubicBezTo>
                  <a:lnTo>
                    <a:pt x="1961601" y="3881012"/>
                  </a:lnTo>
                  <a:cubicBezTo>
                    <a:pt x="1961601" y="4061576"/>
                    <a:pt x="1815225" y="4207952"/>
                    <a:pt x="1634661" y="4207952"/>
                  </a:cubicBezTo>
                  <a:lnTo>
                    <a:pt x="326940" y="4207952"/>
                  </a:lnTo>
                  <a:cubicBezTo>
                    <a:pt x="146376" y="4207952"/>
                    <a:pt x="0" y="4061576"/>
                    <a:pt x="0" y="3881012"/>
                  </a:cubicBezTo>
                  <a:lnTo>
                    <a:pt x="0" y="326940"/>
                  </a:lnTo>
                  <a:cubicBezTo>
                    <a:pt x="0" y="146376"/>
                    <a:pt x="146376" y="0"/>
                    <a:pt x="326940" y="0"/>
                  </a:cubicBezTo>
                  <a:close/>
                </a:path>
              </a:pathLst>
            </a:custGeom>
            <a:noFill/>
            <a:ln>
              <a:noFill/>
            </a:ln>
          </p:spPr>
        </p:pic>
        <p:pic>
          <p:nvPicPr>
            <p:cNvPr id="1095" name="Google Shape;1095;p18"/>
            <p:cNvPicPr preferRelativeResize="0"/>
            <p:nvPr/>
          </p:nvPicPr>
          <p:blipFill rotWithShape="1">
            <a:blip r:embed="rId5">
              <a:alphaModFix/>
            </a:blip>
            <a:srcRect/>
            <a:stretch/>
          </p:blipFill>
          <p:spPr>
            <a:xfrm>
              <a:off x="3124086" y="2147025"/>
              <a:ext cx="2124148" cy="4301072"/>
            </a:xfrm>
            <a:prstGeom prst="rect">
              <a:avLst/>
            </a:prstGeom>
            <a:noFill/>
            <a:ln>
              <a:noFill/>
            </a:ln>
          </p:spPr>
        </p:pic>
      </p:grpSp>
      <p:grpSp>
        <p:nvGrpSpPr>
          <p:cNvPr id="1096" name="Google Shape;1096;p18"/>
          <p:cNvGrpSpPr/>
          <p:nvPr/>
        </p:nvGrpSpPr>
        <p:grpSpPr>
          <a:xfrm>
            <a:off x="1199222" y="4392591"/>
            <a:ext cx="1140370" cy="622662"/>
            <a:chOff x="1199222" y="4392591"/>
            <a:chExt cx="1140370" cy="622662"/>
          </a:xfrm>
        </p:grpSpPr>
        <p:cxnSp>
          <p:nvCxnSpPr>
            <p:cNvPr id="1097" name="Google Shape;1097;p18"/>
            <p:cNvCxnSpPr/>
            <p:nvPr/>
          </p:nvCxnSpPr>
          <p:spPr>
            <a:xfrm rot="10800000">
              <a:off x="1199222" y="5015253"/>
              <a:ext cx="1140370" cy="0"/>
            </a:xfrm>
            <a:prstGeom prst="straightConnector1">
              <a:avLst/>
            </a:prstGeom>
            <a:noFill/>
            <a:ln w="9525" cap="flat" cmpd="sng">
              <a:solidFill>
                <a:schemeClr val="dk1"/>
              </a:solidFill>
              <a:prstDash val="dash"/>
              <a:round/>
              <a:headEnd type="triangle" w="med" len="med"/>
              <a:tailEnd type="none" w="sm" len="sm"/>
            </a:ln>
          </p:spPr>
        </p:cxnSp>
        <p:cxnSp>
          <p:nvCxnSpPr>
            <p:cNvPr id="1098" name="Google Shape;1098;p18"/>
            <p:cNvCxnSpPr/>
            <p:nvPr/>
          </p:nvCxnSpPr>
          <p:spPr>
            <a:xfrm rot="10800000">
              <a:off x="1199222" y="4392591"/>
              <a:ext cx="0" cy="622662"/>
            </a:xfrm>
            <a:prstGeom prst="straightConnector1">
              <a:avLst/>
            </a:prstGeom>
            <a:noFill/>
            <a:ln w="9525" cap="flat" cmpd="sng">
              <a:solidFill>
                <a:schemeClr val="dk1"/>
              </a:solidFill>
              <a:prstDash val="dash"/>
              <a:round/>
              <a:headEnd type="none" w="sm" len="sm"/>
              <a:tailEnd type="none" w="sm" len="sm"/>
            </a:ln>
          </p:spPr>
        </p:cxnSp>
      </p:grpSp>
      <p:grpSp>
        <p:nvGrpSpPr>
          <p:cNvPr id="1099" name="Google Shape;1099;p18"/>
          <p:cNvGrpSpPr/>
          <p:nvPr/>
        </p:nvGrpSpPr>
        <p:grpSpPr>
          <a:xfrm>
            <a:off x="9094355" y="3529683"/>
            <a:ext cx="1872501" cy="1331619"/>
            <a:chOff x="9092844" y="3529683"/>
            <a:chExt cx="1872501" cy="1331619"/>
          </a:xfrm>
        </p:grpSpPr>
        <p:sp>
          <p:nvSpPr>
            <p:cNvPr id="1100" name="Google Shape;1100;p18"/>
            <p:cNvSpPr/>
            <p:nvPr/>
          </p:nvSpPr>
          <p:spPr>
            <a:xfrm flipH="1">
              <a:off x="9092844" y="3529683"/>
              <a:ext cx="1872501" cy="1331619"/>
            </a:xfrm>
            <a:prstGeom prst="rect">
              <a:avLst/>
            </a:prstGeom>
            <a:solidFill>
              <a:schemeClr val="lt1"/>
            </a:solidFill>
            <a:ln w="10775" cap="flat" cmpd="sng">
              <a:solidFill>
                <a:schemeClr val="lt1"/>
              </a:solidFill>
              <a:prstDash val="solid"/>
              <a:round/>
              <a:headEnd type="none" w="sm" len="sm"/>
              <a:tailEnd type="none" w="sm" len="sm"/>
            </a:ln>
            <a:effectLst>
              <a:outerShdw blurRad="635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1">
                <a:solidFill>
                  <a:schemeClr val="lt1"/>
                </a:solidFill>
                <a:latin typeface="Arial"/>
                <a:ea typeface="Arial"/>
                <a:cs typeface="Arial"/>
                <a:sym typeface="Arial"/>
              </a:endParaRPr>
            </a:p>
          </p:txBody>
        </p:sp>
        <p:pic>
          <p:nvPicPr>
            <p:cNvPr id="1101" name="Google Shape;1101;p18"/>
            <p:cNvPicPr preferRelativeResize="0"/>
            <p:nvPr/>
          </p:nvPicPr>
          <p:blipFill rotWithShape="1">
            <a:blip r:embed="rId6">
              <a:alphaModFix/>
            </a:blip>
            <a:srcRect/>
            <a:stretch/>
          </p:blipFill>
          <p:spPr>
            <a:xfrm>
              <a:off x="10162214" y="3617845"/>
              <a:ext cx="715035" cy="1152000"/>
            </a:xfrm>
            <a:prstGeom prst="rect">
              <a:avLst/>
            </a:prstGeom>
            <a:noFill/>
            <a:ln>
              <a:noFill/>
            </a:ln>
          </p:spPr>
        </p:pic>
        <p:pic>
          <p:nvPicPr>
            <p:cNvPr id="1102" name="Google Shape;1102;p18"/>
            <p:cNvPicPr preferRelativeResize="0"/>
            <p:nvPr/>
          </p:nvPicPr>
          <p:blipFill rotWithShape="1">
            <a:blip r:embed="rId7">
              <a:alphaModFix/>
            </a:blip>
            <a:srcRect/>
            <a:stretch/>
          </p:blipFill>
          <p:spPr>
            <a:xfrm>
              <a:off x="9178865" y="3617845"/>
              <a:ext cx="872000" cy="288000"/>
            </a:xfrm>
            <a:prstGeom prst="rect">
              <a:avLst/>
            </a:prstGeom>
            <a:noFill/>
            <a:ln>
              <a:noFill/>
            </a:ln>
          </p:spPr>
        </p:pic>
        <p:sp>
          <p:nvSpPr>
            <p:cNvPr id="1103" name="Google Shape;1103;p18"/>
            <p:cNvSpPr/>
            <p:nvPr/>
          </p:nvSpPr>
          <p:spPr>
            <a:xfrm>
              <a:off x="10189485" y="4518391"/>
              <a:ext cx="553272" cy="173844"/>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Arial"/>
                <a:buNone/>
              </a:pPr>
              <a:endParaRPr lang="en-US" sz="1400" b="0" i="0" u="none" strike="noStrike" cap="none" noProof="1">
                <a:solidFill>
                  <a:srgbClr val="FFFFFF"/>
                </a:solidFill>
                <a:latin typeface="Arial"/>
                <a:ea typeface="Arial"/>
                <a:cs typeface="Arial"/>
                <a:sym typeface="Arial"/>
              </a:endParaRPr>
            </a:p>
          </p:txBody>
        </p:sp>
      </p:grpSp>
      <p:grpSp>
        <p:nvGrpSpPr>
          <p:cNvPr id="1104" name="Google Shape;1104;p18"/>
          <p:cNvGrpSpPr/>
          <p:nvPr/>
        </p:nvGrpSpPr>
        <p:grpSpPr>
          <a:xfrm>
            <a:off x="8914856" y="5082272"/>
            <a:ext cx="2052000" cy="1332000"/>
            <a:chOff x="8914856" y="5082272"/>
            <a:chExt cx="2052000" cy="1332000"/>
          </a:xfrm>
        </p:grpSpPr>
        <p:sp>
          <p:nvSpPr>
            <p:cNvPr id="1105" name="Google Shape;1105;p18"/>
            <p:cNvSpPr/>
            <p:nvPr/>
          </p:nvSpPr>
          <p:spPr>
            <a:xfrm flipH="1">
              <a:off x="8914856" y="5082272"/>
              <a:ext cx="2052000" cy="1332000"/>
            </a:xfrm>
            <a:prstGeom prst="rect">
              <a:avLst/>
            </a:prstGeom>
            <a:solidFill>
              <a:schemeClr val="lt1"/>
            </a:solidFill>
            <a:ln w="10775" cap="flat" cmpd="sng">
              <a:solidFill>
                <a:schemeClr val="lt1"/>
              </a:solidFill>
              <a:prstDash val="solid"/>
              <a:round/>
              <a:headEnd type="none" w="sm" len="sm"/>
              <a:tailEnd type="none" w="sm" len="sm"/>
            </a:ln>
            <a:effectLst>
              <a:outerShdw blurRad="635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1">
                <a:solidFill>
                  <a:schemeClr val="lt1"/>
                </a:solidFill>
                <a:latin typeface="Arial"/>
                <a:ea typeface="Arial"/>
                <a:cs typeface="Arial"/>
                <a:sym typeface="Arial"/>
              </a:endParaRPr>
            </a:p>
          </p:txBody>
        </p:sp>
        <p:pic>
          <p:nvPicPr>
            <p:cNvPr id="1106" name="Google Shape;1106;p18"/>
            <p:cNvPicPr preferRelativeResize="0"/>
            <p:nvPr/>
          </p:nvPicPr>
          <p:blipFill rotWithShape="1">
            <a:blip r:embed="rId8">
              <a:alphaModFix/>
            </a:blip>
            <a:srcRect/>
            <a:stretch/>
          </p:blipFill>
          <p:spPr>
            <a:xfrm>
              <a:off x="9000519" y="5172272"/>
              <a:ext cx="879999" cy="288000"/>
            </a:xfrm>
            <a:prstGeom prst="rect">
              <a:avLst/>
            </a:prstGeom>
            <a:noFill/>
            <a:ln>
              <a:noFill/>
            </a:ln>
          </p:spPr>
        </p:pic>
        <p:pic>
          <p:nvPicPr>
            <p:cNvPr id="1107" name="Google Shape;1107;p18"/>
            <p:cNvPicPr preferRelativeResize="0"/>
            <p:nvPr/>
          </p:nvPicPr>
          <p:blipFill rotWithShape="1">
            <a:blip r:embed="rId9">
              <a:alphaModFix/>
            </a:blip>
            <a:srcRect/>
            <a:stretch/>
          </p:blipFill>
          <p:spPr>
            <a:xfrm>
              <a:off x="9968777" y="5172272"/>
              <a:ext cx="909983" cy="1152000"/>
            </a:xfrm>
            <a:prstGeom prst="rect">
              <a:avLst/>
            </a:prstGeom>
            <a:noFill/>
            <a:ln>
              <a:noFill/>
            </a:ln>
          </p:spPr>
        </p:pic>
        <p:sp>
          <p:nvSpPr>
            <p:cNvPr id="1108" name="Google Shape;1108;p18"/>
            <p:cNvSpPr/>
            <p:nvPr/>
          </p:nvSpPr>
          <p:spPr>
            <a:xfrm>
              <a:off x="9971164" y="5175576"/>
              <a:ext cx="252000" cy="396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Arial"/>
                <a:buNone/>
              </a:pPr>
              <a:endParaRPr lang="en-US" sz="1400" b="0" i="0" u="none" strike="noStrike" cap="none" noProof="1">
                <a:solidFill>
                  <a:srgbClr val="FFFFFF"/>
                </a:solidFill>
                <a:latin typeface="Arial"/>
                <a:ea typeface="Arial"/>
                <a:cs typeface="Arial"/>
                <a:sym typeface="Arial"/>
              </a:endParaRPr>
            </a:p>
          </p:txBody>
        </p:sp>
        <p:sp>
          <p:nvSpPr>
            <p:cNvPr id="1109" name="Google Shape;1109;p18"/>
            <p:cNvSpPr/>
            <p:nvPr/>
          </p:nvSpPr>
          <p:spPr>
            <a:xfrm>
              <a:off x="10014804" y="5670125"/>
              <a:ext cx="576000" cy="180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Arial"/>
                <a:buNone/>
              </a:pPr>
              <a:endParaRPr lang="en-US" sz="1400" b="0" i="0" u="none" strike="noStrike" cap="none" noProof="1">
                <a:solidFill>
                  <a:srgbClr val="FFFFFF"/>
                </a:solidFill>
                <a:latin typeface="Arial"/>
                <a:ea typeface="Arial"/>
                <a:cs typeface="Arial"/>
                <a:sym typeface="Arial"/>
              </a:endParaRPr>
            </a:p>
          </p:txBody>
        </p:sp>
        <p:sp>
          <p:nvSpPr>
            <p:cNvPr id="1110" name="Google Shape;1110;p18"/>
            <p:cNvSpPr/>
            <p:nvPr/>
          </p:nvSpPr>
          <p:spPr>
            <a:xfrm>
              <a:off x="10014804" y="6089998"/>
              <a:ext cx="576000" cy="180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Arial"/>
                <a:buNone/>
              </a:pPr>
              <a:endParaRPr lang="en-US" sz="1400" b="0" i="0" u="none" strike="noStrike" cap="none" noProof="1">
                <a:solidFill>
                  <a:srgbClr val="FFFFFF"/>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115"/>
        <p:cNvGrpSpPr/>
        <p:nvPr/>
      </p:nvGrpSpPr>
      <p:grpSpPr>
        <a:xfrm>
          <a:off x="0" y="0"/>
          <a:ext cx="0" cy="0"/>
          <a:chOff x="0" y="0"/>
          <a:chExt cx="0" cy="0"/>
        </a:xfrm>
      </p:grpSpPr>
      <p:sp>
        <p:nvSpPr>
          <p:cNvPr id="1116" name="Google Shape;1116;p19"/>
          <p:cNvSpPr/>
          <p:nvPr/>
        </p:nvSpPr>
        <p:spPr>
          <a:xfrm>
            <a:off x="431998" y="1098550"/>
            <a:ext cx="11329789" cy="532923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1">
              <a:solidFill>
                <a:schemeClr val="lt1"/>
              </a:solidFill>
              <a:latin typeface="Arial"/>
              <a:ea typeface="Arial"/>
              <a:cs typeface="Arial"/>
              <a:sym typeface="Arial"/>
            </a:endParaRPr>
          </a:p>
        </p:txBody>
      </p:sp>
      <p:sp>
        <p:nvSpPr>
          <p:cNvPr id="1117" name="Google Shape;1117;p19"/>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bbv template EN</a:t>
            </a:r>
          </a:p>
        </p:txBody>
      </p:sp>
      <p:sp>
        <p:nvSpPr>
          <p:cNvPr id="1118" name="Google Shape;1118;p19"/>
          <p:cNvSpPr txBox="1"/>
          <p:nvPr/>
        </p:nvSpPr>
        <p:spPr>
          <a:xfrm>
            <a:off x="864000" y="4246162"/>
            <a:ext cx="10468800" cy="147732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4800"/>
              <a:buFont typeface="Arial"/>
              <a:buNone/>
            </a:pPr>
            <a:r>
              <a:rPr lang="en-US" sz="4800" b="1" noProof="1">
                <a:solidFill>
                  <a:schemeClr val="dk1"/>
                </a:solidFill>
                <a:latin typeface="Arial"/>
                <a:ea typeface="Arial"/>
                <a:cs typeface="Arial"/>
                <a:sym typeface="Arial"/>
              </a:rPr>
              <a:t>Style guide</a:t>
            </a:r>
            <a:endParaRPr lang="en-US" noProof="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23"/>
        <p:cNvGrpSpPr/>
        <p:nvPr/>
      </p:nvGrpSpPr>
      <p:grpSpPr>
        <a:xfrm>
          <a:off x="0" y="0"/>
          <a:ext cx="0" cy="0"/>
          <a:chOff x="0" y="0"/>
          <a:chExt cx="0" cy="0"/>
        </a:xfrm>
      </p:grpSpPr>
      <p:sp>
        <p:nvSpPr>
          <p:cNvPr id="1124" name="Google Shape;1124;p20"/>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Working area, guides &amp; ruler</a:t>
            </a:r>
          </a:p>
        </p:txBody>
      </p:sp>
      <p:sp>
        <p:nvSpPr>
          <p:cNvPr id="1125" name="Google Shape;1125;p20"/>
          <p:cNvSpPr txBox="1"/>
          <p:nvPr/>
        </p:nvSpPr>
        <p:spPr>
          <a:xfrm>
            <a:off x="428626" y="1530000"/>
            <a:ext cx="2316966" cy="4897788"/>
          </a:xfrm>
          <a:prstGeom prst="rect">
            <a:avLst/>
          </a:prstGeom>
          <a:solidFill>
            <a:schemeClr val="dk2"/>
          </a:solidFill>
          <a:ln>
            <a:noFill/>
          </a:ln>
        </p:spPr>
        <p:txBody>
          <a:bodyPr spcFirstLastPara="1" wrap="square" lIns="144000" tIns="144000" rIns="96000" bIns="192000" anchor="t" anchorCtr="0">
            <a:noAutofit/>
          </a:bodyPr>
          <a:lstStyle/>
          <a:p>
            <a:pPr marL="0" marR="0" lvl="3" indent="0" algn="l" rtl="0">
              <a:lnSpc>
                <a:spcPct val="100000"/>
              </a:lnSpc>
              <a:spcBef>
                <a:spcPts val="0"/>
              </a:spcBef>
              <a:spcAft>
                <a:spcPts val="0"/>
              </a:spcAft>
              <a:buClr>
                <a:schemeClr val="lt1"/>
              </a:buClr>
              <a:buSzPts val="2133"/>
              <a:buFont typeface="Arial"/>
              <a:buNone/>
            </a:pPr>
            <a:r>
              <a:rPr lang="en-US" sz="2133" b="1" i="0" u="none" strike="noStrike" cap="none" noProof="1">
                <a:solidFill>
                  <a:schemeClr val="lt1"/>
                </a:solidFill>
                <a:latin typeface="Arial"/>
                <a:ea typeface="Arial"/>
                <a:cs typeface="Arial"/>
                <a:sym typeface="Arial"/>
              </a:rPr>
              <a:t>Working area</a:t>
            </a:r>
            <a:endParaRPr lang="en-US" noProof="1"/>
          </a:p>
          <a:p>
            <a:pPr marL="0" marR="0" lvl="3" indent="0" algn="l" rtl="0">
              <a:lnSpc>
                <a:spcPct val="100000"/>
              </a:lnSpc>
              <a:spcBef>
                <a:spcPts val="1600"/>
              </a:spcBef>
              <a:spcAft>
                <a:spcPts val="0"/>
              </a:spcAft>
              <a:buClr>
                <a:schemeClr val="lt1"/>
              </a:buClr>
              <a:buSzPts val="1600"/>
              <a:buFont typeface="Arial"/>
              <a:buNone/>
            </a:pPr>
            <a:r>
              <a:rPr lang="en-US" sz="1600" b="0" i="0" u="none" strike="noStrike" cap="none" noProof="1">
                <a:solidFill>
                  <a:schemeClr val="lt1"/>
                </a:solidFill>
                <a:latin typeface="Arial"/>
                <a:ea typeface="Arial"/>
                <a:cs typeface="Arial"/>
                <a:sym typeface="Arial"/>
              </a:rPr>
              <a:t>Depending on the slide, a single-column layout, a 2-column or 3-column layout is used.</a:t>
            </a:r>
            <a:endParaRPr lang="en-US" noProof="1"/>
          </a:p>
          <a:p>
            <a:pPr marL="0" marR="0" lvl="3" indent="0" algn="l" rtl="0">
              <a:lnSpc>
                <a:spcPct val="100000"/>
              </a:lnSpc>
              <a:spcBef>
                <a:spcPts val="1600"/>
              </a:spcBef>
              <a:spcAft>
                <a:spcPts val="0"/>
              </a:spcAft>
              <a:buClr>
                <a:schemeClr val="lt1"/>
              </a:buClr>
              <a:buSzPts val="1600"/>
              <a:buFont typeface="Arial"/>
              <a:buNone/>
            </a:pPr>
            <a:r>
              <a:rPr lang="en-US" sz="1600" b="0" i="0" u="none" strike="noStrike" cap="none" noProof="1">
                <a:solidFill>
                  <a:schemeClr val="lt1"/>
                </a:solidFill>
                <a:latin typeface="Arial"/>
                <a:ea typeface="Arial"/>
                <a:cs typeface="Arial"/>
                <a:sym typeface="Arial"/>
              </a:rPr>
              <a:t>Display the ruler and guides in the «View» tab.</a:t>
            </a:r>
          </a:p>
        </p:txBody>
      </p:sp>
      <p:grpSp>
        <p:nvGrpSpPr>
          <p:cNvPr id="1126" name="Google Shape;1126;p20"/>
          <p:cNvGrpSpPr/>
          <p:nvPr/>
        </p:nvGrpSpPr>
        <p:grpSpPr>
          <a:xfrm>
            <a:off x="3114844" y="4119731"/>
            <a:ext cx="4003530" cy="2218887"/>
            <a:chOff x="3114844" y="4107426"/>
            <a:chExt cx="4003530" cy="2218887"/>
          </a:xfrm>
        </p:grpSpPr>
        <p:pic>
          <p:nvPicPr>
            <p:cNvPr id="1127" name="Google Shape;1127;p20"/>
            <p:cNvPicPr preferRelativeResize="0"/>
            <p:nvPr/>
          </p:nvPicPr>
          <p:blipFill rotWithShape="1">
            <a:blip r:embed="rId3">
              <a:alphaModFix/>
            </a:blip>
            <a:srcRect/>
            <a:stretch/>
          </p:blipFill>
          <p:spPr>
            <a:xfrm>
              <a:off x="3114845" y="4107426"/>
              <a:ext cx="4003529" cy="2218887"/>
            </a:xfrm>
            <a:prstGeom prst="rect">
              <a:avLst/>
            </a:prstGeom>
            <a:solidFill>
              <a:schemeClr val="lt1"/>
            </a:solidFill>
            <a:ln>
              <a:noFill/>
            </a:ln>
            <a:effectLst>
              <a:outerShdw blurRad="63500" sx="102000" sy="102000" algn="ctr" rotWithShape="0">
                <a:srgbClr val="000000">
                  <a:alpha val="13725"/>
                </a:srgbClr>
              </a:outerShdw>
            </a:effectLst>
          </p:spPr>
        </p:pic>
        <p:grpSp>
          <p:nvGrpSpPr>
            <p:cNvPr id="1128" name="Google Shape;1128;p20"/>
            <p:cNvGrpSpPr/>
            <p:nvPr/>
          </p:nvGrpSpPr>
          <p:grpSpPr>
            <a:xfrm>
              <a:off x="3114844" y="4107426"/>
              <a:ext cx="4003530" cy="2218887"/>
              <a:chOff x="541598" y="3398103"/>
              <a:chExt cx="3614791" cy="2030400"/>
            </a:xfrm>
          </p:grpSpPr>
          <p:cxnSp>
            <p:nvCxnSpPr>
              <p:cNvPr id="1129" name="Google Shape;1129;p20"/>
              <p:cNvCxnSpPr/>
              <p:nvPr/>
            </p:nvCxnSpPr>
            <p:spPr>
              <a:xfrm rot="10800000">
                <a:off x="541598" y="3710609"/>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30" name="Google Shape;1130;p20"/>
              <p:cNvCxnSpPr/>
              <p:nvPr/>
            </p:nvCxnSpPr>
            <p:spPr>
              <a:xfrm rot="10800000">
                <a:off x="541598" y="5314122"/>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31" name="Google Shape;1131;p20"/>
              <p:cNvCxnSpPr/>
              <p:nvPr/>
            </p:nvCxnSpPr>
            <p:spPr>
              <a:xfrm rot="10800000">
                <a:off x="541598" y="3829879"/>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32" name="Google Shape;1132;p20"/>
              <p:cNvCxnSpPr/>
              <p:nvPr/>
            </p:nvCxnSpPr>
            <p:spPr>
              <a:xfrm rot="10800000">
                <a:off x="660868"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33" name="Google Shape;1133;p20"/>
              <p:cNvCxnSpPr/>
              <p:nvPr/>
            </p:nvCxnSpPr>
            <p:spPr>
              <a:xfrm rot="10800000">
                <a:off x="4040172"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34" name="Google Shape;1134;p20"/>
              <p:cNvCxnSpPr/>
              <p:nvPr/>
            </p:nvCxnSpPr>
            <p:spPr>
              <a:xfrm rot="10800000">
                <a:off x="2358128" y="3398103"/>
                <a:ext cx="0" cy="2030400"/>
              </a:xfrm>
              <a:prstGeom prst="straightConnector1">
                <a:avLst/>
              </a:prstGeom>
              <a:noFill/>
              <a:ln w="22225" cap="flat" cmpd="sng">
                <a:solidFill>
                  <a:srgbClr val="6697BF"/>
                </a:solidFill>
                <a:prstDash val="solid"/>
                <a:round/>
                <a:headEnd type="none" w="sm" len="sm"/>
                <a:tailEnd type="none" w="sm" len="sm"/>
              </a:ln>
            </p:spPr>
          </p:cxnSp>
        </p:grpSp>
      </p:grpSp>
      <p:grpSp>
        <p:nvGrpSpPr>
          <p:cNvPr id="1135" name="Google Shape;1135;p20"/>
          <p:cNvGrpSpPr/>
          <p:nvPr/>
        </p:nvGrpSpPr>
        <p:grpSpPr>
          <a:xfrm>
            <a:off x="7758258" y="4107426"/>
            <a:ext cx="4003530" cy="2231192"/>
            <a:chOff x="7758258" y="4107426"/>
            <a:chExt cx="4003530" cy="2231192"/>
          </a:xfrm>
        </p:grpSpPr>
        <p:pic>
          <p:nvPicPr>
            <p:cNvPr id="1136" name="Google Shape;1136;p20"/>
            <p:cNvPicPr preferRelativeResize="0"/>
            <p:nvPr/>
          </p:nvPicPr>
          <p:blipFill rotWithShape="1">
            <a:blip r:embed="rId4">
              <a:alphaModFix/>
            </a:blip>
            <a:srcRect/>
            <a:stretch/>
          </p:blipFill>
          <p:spPr>
            <a:xfrm>
              <a:off x="7770071" y="4107426"/>
              <a:ext cx="3966563" cy="2231192"/>
            </a:xfrm>
            <a:prstGeom prst="rect">
              <a:avLst/>
            </a:prstGeom>
            <a:solidFill>
              <a:schemeClr val="lt1"/>
            </a:solidFill>
            <a:ln>
              <a:noFill/>
            </a:ln>
            <a:effectLst>
              <a:outerShdw blurRad="63500" sx="102000" sy="102000" algn="ctr" rotWithShape="0">
                <a:srgbClr val="000000">
                  <a:alpha val="13725"/>
                </a:srgbClr>
              </a:outerShdw>
            </a:effectLst>
          </p:spPr>
        </p:pic>
        <p:grpSp>
          <p:nvGrpSpPr>
            <p:cNvPr id="1137" name="Google Shape;1137;p20"/>
            <p:cNvGrpSpPr/>
            <p:nvPr/>
          </p:nvGrpSpPr>
          <p:grpSpPr>
            <a:xfrm>
              <a:off x="7758258" y="4107426"/>
              <a:ext cx="4003530" cy="2218887"/>
              <a:chOff x="541598" y="3398103"/>
              <a:chExt cx="3614791" cy="2030400"/>
            </a:xfrm>
          </p:grpSpPr>
          <p:cxnSp>
            <p:nvCxnSpPr>
              <p:cNvPr id="1138" name="Google Shape;1138;p20"/>
              <p:cNvCxnSpPr/>
              <p:nvPr/>
            </p:nvCxnSpPr>
            <p:spPr>
              <a:xfrm rot="10800000">
                <a:off x="541598" y="3710609"/>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39" name="Google Shape;1139;p20"/>
              <p:cNvCxnSpPr/>
              <p:nvPr/>
            </p:nvCxnSpPr>
            <p:spPr>
              <a:xfrm rot="10800000">
                <a:off x="541598" y="5314122"/>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40" name="Google Shape;1140;p20"/>
              <p:cNvCxnSpPr/>
              <p:nvPr/>
            </p:nvCxnSpPr>
            <p:spPr>
              <a:xfrm rot="10800000">
                <a:off x="541598" y="3829879"/>
                <a:ext cx="3614791" cy="0"/>
              </a:xfrm>
              <a:prstGeom prst="straightConnector1">
                <a:avLst/>
              </a:prstGeom>
              <a:noFill/>
              <a:ln w="22225" cap="flat" cmpd="sng">
                <a:solidFill>
                  <a:srgbClr val="6697BF"/>
                </a:solidFill>
                <a:prstDash val="solid"/>
                <a:round/>
                <a:headEnd type="none" w="sm" len="sm"/>
                <a:tailEnd type="none" w="sm" len="sm"/>
              </a:ln>
            </p:spPr>
          </p:cxnSp>
          <p:cxnSp>
            <p:nvCxnSpPr>
              <p:cNvPr id="1141" name="Google Shape;1141;p20"/>
              <p:cNvCxnSpPr/>
              <p:nvPr/>
            </p:nvCxnSpPr>
            <p:spPr>
              <a:xfrm rot="10800000">
                <a:off x="660868"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42" name="Google Shape;1142;p20"/>
              <p:cNvCxnSpPr/>
              <p:nvPr/>
            </p:nvCxnSpPr>
            <p:spPr>
              <a:xfrm rot="10800000">
                <a:off x="4040172"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43" name="Google Shape;1143;p20"/>
              <p:cNvCxnSpPr/>
              <p:nvPr/>
            </p:nvCxnSpPr>
            <p:spPr>
              <a:xfrm rot="10800000">
                <a:off x="1814045"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44" name="Google Shape;1144;p20"/>
              <p:cNvCxnSpPr/>
              <p:nvPr/>
            </p:nvCxnSpPr>
            <p:spPr>
              <a:xfrm rot="10800000">
                <a:off x="2969463"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45" name="Google Shape;1145;p20"/>
              <p:cNvCxnSpPr/>
              <p:nvPr/>
            </p:nvCxnSpPr>
            <p:spPr>
              <a:xfrm rot="10800000">
                <a:off x="2875078" y="3398103"/>
                <a:ext cx="0" cy="2030400"/>
              </a:xfrm>
              <a:prstGeom prst="straightConnector1">
                <a:avLst/>
              </a:prstGeom>
              <a:noFill/>
              <a:ln w="22225" cap="flat" cmpd="sng">
                <a:solidFill>
                  <a:srgbClr val="6697BF"/>
                </a:solidFill>
                <a:prstDash val="solid"/>
                <a:round/>
                <a:headEnd type="none" w="sm" len="sm"/>
                <a:tailEnd type="none" w="sm" len="sm"/>
              </a:ln>
            </p:spPr>
          </p:cxnSp>
          <p:cxnSp>
            <p:nvCxnSpPr>
              <p:cNvPr id="1146" name="Google Shape;1146;p20"/>
              <p:cNvCxnSpPr/>
              <p:nvPr/>
            </p:nvCxnSpPr>
            <p:spPr>
              <a:xfrm rot="10800000">
                <a:off x="1743261" y="3398103"/>
                <a:ext cx="0" cy="2030400"/>
              </a:xfrm>
              <a:prstGeom prst="straightConnector1">
                <a:avLst/>
              </a:prstGeom>
              <a:noFill/>
              <a:ln w="22225" cap="flat" cmpd="sng">
                <a:solidFill>
                  <a:srgbClr val="6697BF"/>
                </a:solidFill>
                <a:prstDash val="solid"/>
                <a:round/>
                <a:headEnd type="none" w="sm" len="sm"/>
                <a:tailEnd type="none" w="sm" len="sm"/>
              </a:ln>
            </p:spPr>
          </p:cxnSp>
        </p:grpSp>
      </p:grpSp>
      <p:grpSp>
        <p:nvGrpSpPr>
          <p:cNvPr id="1147" name="Google Shape;1147;p20"/>
          <p:cNvGrpSpPr/>
          <p:nvPr/>
        </p:nvGrpSpPr>
        <p:grpSpPr>
          <a:xfrm>
            <a:off x="5095554" y="2157413"/>
            <a:ext cx="4608000" cy="1404000"/>
            <a:chOff x="5778424" y="2265151"/>
            <a:chExt cx="4608000" cy="1404000"/>
          </a:xfrm>
        </p:grpSpPr>
        <p:sp>
          <p:nvSpPr>
            <p:cNvPr id="1148" name="Google Shape;1148;p20"/>
            <p:cNvSpPr/>
            <p:nvPr/>
          </p:nvSpPr>
          <p:spPr>
            <a:xfrm>
              <a:off x="5778424" y="2265151"/>
              <a:ext cx="4608000" cy="1404000"/>
            </a:xfrm>
            <a:prstGeom prst="rect">
              <a:avLst/>
            </a:prstGeom>
            <a:solidFill>
              <a:schemeClr val="lt1"/>
            </a:solidFill>
            <a:ln>
              <a:noFill/>
            </a:ln>
            <a:effectLst>
              <a:outerShdw blurRad="63500" sx="101000" sy="101000" algn="ctr"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noProof="1">
                <a:solidFill>
                  <a:schemeClr val="lt1"/>
                </a:solidFill>
                <a:latin typeface="Arial"/>
                <a:ea typeface="Arial"/>
                <a:cs typeface="Arial"/>
                <a:sym typeface="Arial"/>
              </a:endParaRPr>
            </a:p>
          </p:txBody>
        </p:sp>
        <p:pic>
          <p:nvPicPr>
            <p:cNvPr id="1149" name="Google Shape;1149;p20"/>
            <p:cNvPicPr preferRelativeResize="0"/>
            <p:nvPr/>
          </p:nvPicPr>
          <p:blipFill rotWithShape="1">
            <a:blip r:embed="rId5">
              <a:alphaModFix/>
            </a:blip>
            <a:srcRect/>
            <a:stretch/>
          </p:blipFill>
          <p:spPr>
            <a:xfrm>
              <a:off x="5910997" y="2391151"/>
              <a:ext cx="4342855" cy="1152000"/>
            </a:xfrm>
            <a:prstGeom prst="rect">
              <a:avLst/>
            </a:prstGeom>
            <a:noFill/>
            <a:ln>
              <a:noFill/>
            </a:ln>
          </p:spPr>
        </p:pic>
        <p:sp>
          <p:nvSpPr>
            <p:cNvPr id="1150" name="Google Shape;1150;p20"/>
            <p:cNvSpPr/>
            <p:nvPr/>
          </p:nvSpPr>
          <p:spPr>
            <a:xfrm>
              <a:off x="9288585" y="2416151"/>
              <a:ext cx="467530" cy="303877"/>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endParaRPr lang="en-US" sz="1200" b="0" i="0" u="none" strike="noStrike" cap="none" noProof="1">
                <a:solidFill>
                  <a:srgbClr val="000000"/>
                </a:solidFill>
                <a:latin typeface="Arial"/>
                <a:ea typeface="Arial"/>
                <a:cs typeface="Arial"/>
                <a:sym typeface="Arial"/>
              </a:endParaRPr>
            </a:p>
          </p:txBody>
        </p:sp>
        <p:sp>
          <p:nvSpPr>
            <p:cNvPr id="1151" name="Google Shape;1151;p20"/>
            <p:cNvSpPr/>
            <p:nvPr/>
          </p:nvSpPr>
          <p:spPr>
            <a:xfrm>
              <a:off x="6252738" y="2692301"/>
              <a:ext cx="540000" cy="216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endParaRPr lang="en-US" sz="1200" b="0" i="0" u="none" strike="noStrike" cap="none" noProof="1">
                <a:solidFill>
                  <a:srgbClr val="000000"/>
                </a:solidFill>
                <a:latin typeface="Arial"/>
                <a:ea typeface="Arial"/>
                <a:cs typeface="Arial"/>
                <a:sym typeface="Arial"/>
              </a:endParaRPr>
            </a:p>
          </p:txBody>
        </p:sp>
        <p:sp>
          <p:nvSpPr>
            <p:cNvPr id="1152" name="Google Shape;1152;p20"/>
            <p:cNvSpPr/>
            <p:nvPr/>
          </p:nvSpPr>
          <p:spPr>
            <a:xfrm>
              <a:off x="6252738" y="3109001"/>
              <a:ext cx="612000" cy="216000"/>
            </a:xfrm>
            <a:prstGeom prst="rect">
              <a:avLst/>
            </a:prstGeom>
            <a:solidFill>
              <a:srgbClr val="F39800">
                <a:alpha val="20000"/>
              </a:srgbClr>
            </a:solidFill>
            <a:ln w="28575" cap="rnd" cmpd="sng">
              <a:solidFill>
                <a:srgbClr val="F398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endParaRPr lang="en-US" sz="1200" b="0" i="0" u="none" strike="noStrike" cap="none" noProof="1">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157"/>
        <p:cNvGrpSpPr/>
        <p:nvPr/>
      </p:nvGrpSpPr>
      <p:grpSpPr>
        <a:xfrm>
          <a:off x="0" y="0"/>
          <a:ext cx="0" cy="0"/>
          <a:chOff x="0" y="0"/>
          <a:chExt cx="0" cy="0"/>
        </a:xfrm>
      </p:grpSpPr>
      <p:sp>
        <p:nvSpPr>
          <p:cNvPr id="1158" name="Google Shape;1158;p21"/>
          <p:cNvSpPr txBox="1">
            <a:spLocks noGrp="1"/>
          </p:cNvSpPr>
          <p:nvPr>
            <p:ph type="title"/>
          </p:nvPr>
        </p:nvSpPr>
        <p:spPr>
          <a:xfrm>
            <a:off x="431999" y="0"/>
            <a:ext cx="10143236"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t>bbv colour theme</a:t>
            </a:r>
          </a:p>
        </p:txBody>
      </p:sp>
      <p:cxnSp>
        <p:nvCxnSpPr>
          <p:cNvPr id="1159" name="Google Shape;1159;p21"/>
          <p:cNvCxnSpPr/>
          <p:nvPr/>
        </p:nvCxnSpPr>
        <p:spPr>
          <a:xfrm>
            <a:off x="4456762" y="2173030"/>
            <a:ext cx="0" cy="4254758"/>
          </a:xfrm>
          <a:prstGeom prst="straightConnector1">
            <a:avLst/>
          </a:prstGeom>
          <a:noFill/>
          <a:ln w="9525" cap="flat" cmpd="sng">
            <a:solidFill>
              <a:schemeClr val="dk1"/>
            </a:solidFill>
            <a:prstDash val="dash"/>
            <a:round/>
            <a:headEnd type="none" w="sm" len="sm"/>
            <a:tailEnd type="none" w="sm" len="sm"/>
          </a:ln>
        </p:spPr>
      </p:cxnSp>
      <p:sp>
        <p:nvSpPr>
          <p:cNvPr id="1160" name="Google Shape;1160;p21"/>
          <p:cNvSpPr txBox="1"/>
          <p:nvPr/>
        </p:nvSpPr>
        <p:spPr>
          <a:xfrm>
            <a:off x="6500129" y="3218607"/>
            <a:ext cx="1334619" cy="430887"/>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noProof="1">
                <a:solidFill>
                  <a:schemeClr val="dk1"/>
                </a:solidFill>
                <a:latin typeface="Arial"/>
                <a:ea typeface="Arial"/>
                <a:cs typeface="Arial"/>
                <a:sym typeface="Arial"/>
              </a:rPr>
              <a:t>Main </a:t>
            </a:r>
            <a:br>
              <a:rPr lang="en-US" sz="1400" noProof="1">
                <a:solidFill>
                  <a:schemeClr val="dk1"/>
                </a:solidFill>
                <a:latin typeface="Arial"/>
                <a:ea typeface="Arial"/>
                <a:cs typeface="Arial"/>
                <a:sym typeface="Arial"/>
              </a:rPr>
            </a:br>
            <a:r>
              <a:rPr lang="en-US" sz="1400" noProof="1">
                <a:solidFill>
                  <a:schemeClr val="dk1"/>
                </a:solidFill>
                <a:latin typeface="Arial"/>
                <a:ea typeface="Arial"/>
                <a:cs typeface="Arial"/>
                <a:sym typeface="Arial"/>
              </a:rPr>
              <a:t>accent</a:t>
            </a:r>
            <a:endParaRPr lang="en-US" noProof="1"/>
          </a:p>
        </p:txBody>
      </p:sp>
      <p:sp>
        <p:nvSpPr>
          <p:cNvPr id="1161" name="Google Shape;1161;p21"/>
          <p:cNvSpPr/>
          <p:nvPr/>
        </p:nvSpPr>
        <p:spPr>
          <a:xfrm>
            <a:off x="6872824" y="2173030"/>
            <a:ext cx="602773" cy="54589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lt1"/>
              </a:solidFill>
              <a:latin typeface="Arial"/>
              <a:ea typeface="Arial"/>
              <a:cs typeface="Arial"/>
              <a:sym typeface="Arial"/>
            </a:endParaRPr>
          </a:p>
        </p:txBody>
      </p:sp>
      <p:sp>
        <p:nvSpPr>
          <p:cNvPr id="1162" name="Google Shape;1162;p21"/>
          <p:cNvSpPr/>
          <p:nvPr/>
        </p:nvSpPr>
        <p:spPr>
          <a:xfrm>
            <a:off x="9021671" y="2173030"/>
            <a:ext cx="602773" cy="54589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FFFFFF"/>
              </a:solidFill>
              <a:latin typeface="Arial"/>
              <a:ea typeface="Arial"/>
              <a:cs typeface="Arial"/>
              <a:sym typeface="Arial"/>
            </a:endParaRPr>
          </a:p>
        </p:txBody>
      </p:sp>
      <p:sp>
        <p:nvSpPr>
          <p:cNvPr id="1163" name="Google Shape;1163;p21"/>
          <p:cNvSpPr/>
          <p:nvPr/>
        </p:nvSpPr>
        <p:spPr>
          <a:xfrm>
            <a:off x="9736741" y="2173030"/>
            <a:ext cx="602773" cy="54589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dk1"/>
              </a:solidFill>
              <a:latin typeface="Arial"/>
              <a:ea typeface="Arial"/>
              <a:cs typeface="Arial"/>
              <a:sym typeface="Arial"/>
            </a:endParaRPr>
          </a:p>
        </p:txBody>
      </p:sp>
      <p:sp>
        <p:nvSpPr>
          <p:cNvPr id="1164" name="Google Shape;1164;p21"/>
          <p:cNvSpPr/>
          <p:nvPr/>
        </p:nvSpPr>
        <p:spPr>
          <a:xfrm>
            <a:off x="5440259" y="2173030"/>
            <a:ext cx="602773" cy="54589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FFFFFF"/>
              </a:solidFill>
              <a:latin typeface="Arial"/>
              <a:ea typeface="Arial"/>
              <a:cs typeface="Arial"/>
              <a:sym typeface="Arial"/>
            </a:endParaRPr>
          </a:p>
        </p:txBody>
      </p:sp>
      <p:sp>
        <p:nvSpPr>
          <p:cNvPr id="1165" name="Google Shape;1165;p21"/>
          <p:cNvSpPr/>
          <p:nvPr/>
        </p:nvSpPr>
        <p:spPr>
          <a:xfrm>
            <a:off x="8305389" y="2173030"/>
            <a:ext cx="602773" cy="54589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lt1"/>
              </a:solidFill>
              <a:latin typeface="Arial"/>
              <a:ea typeface="Arial"/>
              <a:cs typeface="Arial"/>
              <a:sym typeface="Arial"/>
            </a:endParaRPr>
          </a:p>
        </p:txBody>
      </p:sp>
      <p:sp>
        <p:nvSpPr>
          <p:cNvPr id="1166" name="Google Shape;1166;p21"/>
          <p:cNvSpPr/>
          <p:nvPr/>
        </p:nvSpPr>
        <p:spPr>
          <a:xfrm>
            <a:off x="11169312" y="2173030"/>
            <a:ext cx="602773" cy="54589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dk1"/>
              </a:solidFill>
              <a:latin typeface="Arial"/>
              <a:ea typeface="Arial"/>
              <a:cs typeface="Arial"/>
              <a:sym typeface="Arial"/>
            </a:endParaRPr>
          </a:p>
        </p:txBody>
      </p:sp>
      <p:sp>
        <p:nvSpPr>
          <p:cNvPr id="1167" name="Google Shape;1167;p21"/>
          <p:cNvSpPr/>
          <p:nvPr/>
        </p:nvSpPr>
        <p:spPr>
          <a:xfrm>
            <a:off x="10453025" y="2172971"/>
            <a:ext cx="602773" cy="54512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dk1"/>
              </a:solidFill>
              <a:latin typeface="Arial"/>
              <a:ea typeface="Arial"/>
              <a:cs typeface="Arial"/>
              <a:sym typeface="Arial"/>
            </a:endParaRPr>
          </a:p>
        </p:txBody>
      </p:sp>
      <p:sp>
        <p:nvSpPr>
          <p:cNvPr id="1168" name="Google Shape;1168;p21"/>
          <p:cNvSpPr/>
          <p:nvPr/>
        </p:nvSpPr>
        <p:spPr>
          <a:xfrm>
            <a:off x="7589112" y="2173030"/>
            <a:ext cx="602773" cy="54589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lt1"/>
              </a:solidFill>
              <a:latin typeface="Arial"/>
              <a:ea typeface="Arial"/>
              <a:cs typeface="Arial"/>
              <a:sym typeface="Arial"/>
            </a:endParaRPr>
          </a:p>
        </p:txBody>
      </p:sp>
      <p:sp>
        <p:nvSpPr>
          <p:cNvPr id="1169" name="Google Shape;1169;p21"/>
          <p:cNvSpPr/>
          <p:nvPr/>
        </p:nvSpPr>
        <p:spPr>
          <a:xfrm>
            <a:off x="4723977" y="2173030"/>
            <a:ext cx="602773" cy="545895"/>
          </a:xfrm>
          <a:prstGeom prst="rect">
            <a:avLst/>
          </a:prstGeom>
          <a:solidFill>
            <a:schemeClr val="lt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170" name="Google Shape;1170;p21"/>
          <p:cNvSpPr/>
          <p:nvPr/>
        </p:nvSpPr>
        <p:spPr>
          <a:xfrm>
            <a:off x="6151988" y="2173030"/>
            <a:ext cx="602773" cy="545895"/>
          </a:xfrm>
          <a:prstGeom prst="rect">
            <a:avLst/>
          </a:prstGeom>
          <a:solidFill>
            <a:schemeClr val="lt2"/>
          </a:solidFill>
          <a:ln w="107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chemeClr val="lt1"/>
              </a:solidFill>
              <a:latin typeface="Arial"/>
              <a:ea typeface="Arial"/>
              <a:cs typeface="Arial"/>
              <a:sym typeface="Arial"/>
            </a:endParaRPr>
          </a:p>
        </p:txBody>
      </p:sp>
      <p:grpSp>
        <p:nvGrpSpPr>
          <p:cNvPr id="1171" name="Google Shape;1171;p21"/>
          <p:cNvGrpSpPr/>
          <p:nvPr/>
        </p:nvGrpSpPr>
        <p:grpSpPr>
          <a:xfrm>
            <a:off x="6869091" y="2885609"/>
            <a:ext cx="602764" cy="217375"/>
            <a:chOff x="4697470" y="3209373"/>
            <a:chExt cx="433615" cy="163031"/>
          </a:xfrm>
        </p:grpSpPr>
        <p:cxnSp>
          <p:nvCxnSpPr>
            <p:cNvPr id="1172" name="Google Shape;1172;p21"/>
            <p:cNvCxnSpPr/>
            <p:nvPr/>
          </p:nvCxnSpPr>
          <p:spPr>
            <a:xfrm rot="5400000">
              <a:off x="4832764" y="3290888"/>
              <a:ext cx="163031" cy="0"/>
            </a:xfrm>
            <a:prstGeom prst="straightConnector1">
              <a:avLst/>
            </a:prstGeom>
            <a:noFill/>
            <a:ln w="9525" cap="flat" cmpd="sng">
              <a:solidFill>
                <a:schemeClr val="dk1"/>
              </a:solidFill>
              <a:prstDash val="dash"/>
              <a:round/>
              <a:headEnd type="none" w="sm" len="sm"/>
              <a:tailEnd type="oval" w="med" len="med"/>
            </a:ln>
          </p:spPr>
        </p:cxnSp>
        <p:cxnSp>
          <p:nvCxnSpPr>
            <p:cNvPr id="1173" name="Google Shape;1173;p21"/>
            <p:cNvCxnSpPr/>
            <p:nvPr/>
          </p:nvCxnSpPr>
          <p:spPr>
            <a:xfrm>
              <a:off x="4914278" y="2992565"/>
              <a:ext cx="0" cy="433615"/>
            </a:xfrm>
            <a:prstGeom prst="straightConnector1">
              <a:avLst/>
            </a:prstGeom>
            <a:noFill/>
            <a:ln w="9525" cap="flat" cmpd="sng">
              <a:solidFill>
                <a:schemeClr val="dk1"/>
              </a:solidFill>
              <a:prstDash val="dash"/>
              <a:round/>
              <a:headEnd type="none" w="sm" len="sm"/>
              <a:tailEnd type="none" w="sm" len="sm"/>
            </a:ln>
          </p:spPr>
        </p:cxnSp>
      </p:grpSp>
      <p:sp>
        <p:nvSpPr>
          <p:cNvPr id="1174" name="Google Shape;1174;p21"/>
          <p:cNvSpPr txBox="1"/>
          <p:nvPr/>
        </p:nvSpPr>
        <p:spPr>
          <a:xfrm>
            <a:off x="428625" y="2157413"/>
            <a:ext cx="2124000" cy="4270367"/>
          </a:xfrm>
          <a:prstGeom prst="rect">
            <a:avLst/>
          </a:prstGeom>
          <a:solidFill>
            <a:schemeClr val="lt1"/>
          </a:solidFill>
          <a:ln>
            <a:noFill/>
          </a:ln>
          <a:effectLst>
            <a:outerShdw blurRad="226714" sx="101000" sy="101000" algn="ctr" rotWithShape="0">
              <a:srgbClr val="000000">
                <a:alpha val="17647"/>
              </a:srgbClr>
            </a:outerShdw>
          </a:effectLst>
        </p:spPr>
        <p:txBody>
          <a:bodyPr spcFirstLastPara="1" wrap="square" lIns="96000" tIns="96000" rIns="96000" bIns="96000" anchor="t" anchorCtr="0">
            <a:noAutofit/>
          </a:bodyPr>
          <a:lstStyle/>
          <a:p>
            <a:pPr marL="2286000" marR="0" lvl="5" indent="0" algn="l" rtl="0">
              <a:spcBef>
                <a:spcPts val="0"/>
              </a:spcBef>
              <a:spcAft>
                <a:spcPts val="0"/>
              </a:spcAft>
              <a:buNone/>
            </a:pPr>
            <a:endParaRPr lang="en-US" sz="1800" b="0" i="0" u="none" strike="noStrike" cap="none" noProof="1">
              <a:solidFill>
                <a:schemeClr val="lt1"/>
              </a:solidFill>
              <a:latin typeface="Arial"/>
              <a:ea typeface="Arial"/>
              <a:cs typeface="Arial"/>
              <a:sym typeface="Arial"/>
            </a:endParaRPr>
          </a:p>
        </p:txBody>
      </p:sp>
      <p:pic>
        <p:nvPicPr>
          <p:cNvPr id="1175" name="Google Shape;1175;p21"/>
          <p:cNvPicPr preferRelativeResize="0"/>
          <p:nvPr/>
        </p:nvPicPr>
        <p:blipFill rotWithShape="1">
          <a:blip r:embed="rId3">
            <a:alphaModFix/>
          </a:blip>
          <a:srcRect/>
          <a:stretch/>
        </p:blipFill>
        <p:spPr>
          <a:xfrm>
            <a:off x="517610" y="2406096"/>
            <a:ext cx="1966241" cy="1413236"/>
          </a:xfrm>
          <a:prstGeom prst="rect">
            <a:avLst/>
          </a:prstGeom>
          <a:noFill/>
          <a:ln>
            <a:noFill/>
          </a:ln>
        </p:spPr>
      </p:pic>
      <p:pic>
        <p:nvPicPr>
          <p:cNvPr id="1176" name="Google Shape;1176;p21"/>
          <p:cNvPicPr preferRelativeResize="0"/>
          <p:nvPr/>
        </p:nvPicPr>
        <p:blipFill rotWithShape="1">
          <a:blip r:embed="rId4">
            <a:alphaModFix/>
          </a:blip>
          <a:srcRect b="61547"/>
          <a:stretch/>
        </p:blipFill>
        <p:spPr>
          <a:xfrm>
            <a:off x="511071" y="4046276"/>
            <a:ext cx="1972780" cy="687100"/>
          </a:xfrm>
          <a:prstGeom prst="rect">
            <a:avLst/>
          </a:prstGeom>
          <a:noFill/>
          <a:ln>
            <a:noFill/>
          </a:ln>
        </p:spPr>
      </p:pic>
      <p:pic>
        <p:nvPicPr>
          <p:cNvPr id="1177" name="Google Shape;1177;p21"/>
          <p:cNvPicPr preferRelativeResize="0"/>
          <p:nvPr/>
        </p:nvPicPr>
        <p:blipFill rotWithShape="1">
          <a:blip r:embed="rId4">
            <a:alphaModFix/>
          </a:blip>
          <a:srcRect t="69635"/>
          <a:stretch/>
        </p:blipFill>
        <p:spPr>
          <a:xfrm>
            <a:off x="511071" y="5694748"/>
            <a:ext cx="1972780" cy="542576"/>
          </a:xfrm>
          <a:prstGeom prst="rect">
            <a:avLst/>
          </a:prstGeom>
          <a:noFill/>
          <a:ln>
            <a:noFill/>
          </a:ln>
        </p:spPr>
      </p:pic>
      <p:pic>
        <p:nvPicPr>
          <p:cNvPr id="1178" name="Google Shape;1178;p21"/>
          <p:cNvPicPr preferRelativeResize="0"/>
          <p:nvPr/>
        </p:nvPicPr>
        <p:blipFill rotWithShape="1">
          <a:blip r:embed="rId4">
            <a:alphaModFix/>
          </a:blip>
          <a:srcRect t="40500" b="29135"/>
          <a:stretch/>
        </p:blipFill>
        <p:spPr>
          <a:xfrm>
            <a:off x="511071" y="4936926"/>
            <a:ext cx="1972780" cy="542576"/>
          </a:xfrm>
          <a:prstGeom prst="rect">
            <a:avLst/>
          </a:prstGeom>
          <a:noFill/>
          <a:ln>
            <a:noFill/>
          </a:ln>
        </p:spPr>
      </p:pic>
      <p:grpSp>
        <p:nvGrpSpPr>
          <p:cNvPr id="1179" name="Google Shape;1179;p21"/>
          <p:cNvGrpSpPr/>
          <p:nvPr/>
        </p:nvGrpSpPr>
        <p:grpSpPr>
          <a:xfrm>
            <a:off x="524672" y="4936926"/>
            <a:ext cx="1959179" cy="1300399"/>
            <a:chOff x="497501" y="3256429"/>
            <a:chExt cx="1873031" cy="1211928"/>
          </a:xfrm>
        </p:grpSpPr>
        <p:sp>
          <p:nvSpPr>
            <p:cNvPr id="1180" name="Google Shape;1180;p21"/>
            <p:cNvSpPr/>
            <p:nvPr/>
          </p:nvSpPr>
          <p:spPr>
            <a:xfrm>
              <a:off x="497501" y="3256429"/>
              <a:ext cx="1873031" cy="1211926"/>
            </a:xfrm>
            <a:prstGeom prst="rect">
              <a:avLst/>
            </a:prstGeom>
            <a:solidFill>
              <a:srgbClr val="FF0000">
                <a:alpha val="20000"/>
              </a:srgbClr>
            </a:solidFill>
            <a:ln w="28575" cap="rnd"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noProof="1">
                <a:solidFill>
                  <a:srgbClr val="000000"/>
                </a:solidFill>
                <a:latin typeface="Arial"/>
                <a:ea typeface="Arial"/>
                <a:cs typeface="Arial"/>
                <a:sym typeface="Arial"/>
              </a:endParaRPr>
            </a:p>
          </p:txBody>
        </p:sp>
        <p:cxnSp>
          <p:nvCxnSpPr>
            <p:cNvPr id="1181" name="Google Shape;1181;p21"/>
            <p:cNvCxnSpPr/>
            <p:nvPr/>
          </p:nvCxnSpPr>
          <p:spPr>
            <a:xfrm>
              <a:off x="504098" y="3281637"/>
              <a:ext cx="1866433" cy="1186720"/>
            </a:xfrm>
            <a:prstGeom prst="straightConnector1">
              <a:avLst/>
            </a:prstGeom>
            <a:solidFill>
              <a:schemeClr val="accent6">
                <a:alpha val="20000"/>
              </a:schemeClr>
            </a:solidFill>
            <a:ln w="28575" cap="rnd" cmpd="sng">
              <a:solidFill>
                <a:srgbClr val="FF0000"/>
              </a:solidFill>
              <a:prstDash val="solid"/>
              <a:round/>
              <a:headEnd type="none" w="sm" len="sm"/>
              <a:tailEnd type="none" w="sm" len="sm"/>
            </a:ln>
          </p:spPr>
        </p:cxnSp>
        <p:cxnSp>
          <p:nvCxnSpPr>
            <p:cNvPr id="1182" name="Google Shape;1182;p21"/>
            <p:cNvCxnSpPr/>
            <p:nvPr/>
          </p:nvCxnSpPr>
          <p:spPr>
            <a:xfrm flipH="1">
              <a:off x="528242" y="3281637"/>
              <a:ext cx="1832279" cy="1186720"/>
            </a:xfrm>
            <a:prstGeom prst="straightConnector1">
              <a:avLst/>
            </a:prstGeom>
            <a:solidFill>
              <a:schemeClr val="accent6">
                <a:alpha val="20000"/>
              </a:schemeClr>
            </a:solidFill>
            <a:ln w="28575" cap="rnd" cmpd="sng">
              <a:solidFill>
                <a:srgbClr val="FF0000"/>
              </a:solidFill>
              <a:prstDash val="solid"/>
              <a:round/>
              <a:headEnd type="none" w="sm" len="sm"/>
              <a:tailEnd type="none" w="sm" len="sm"/>
            </a:ln>
          </p:spPr>
        </p:cxnSp>
      </p:grpSp>
      <p:sp>
        <p:nvSpPr>
          <p:cNvPr id="1183" name="Google Shape;1183;p21"/>
          <p:cNvSpPr txBox="1"/>
          <p:nvPr/>
        </p:nvSpPr>
        <p:spPr>
          <a:xfrm>
            <a:off x="3094780" y="2533796"/>
            <a:ext cx="1326145" cy="42477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noProof="1">
                <a:solidFill>
                  <a:schemeClr val="dk1"/>
                </a:solidFill>
                <a:latin typeface="Arial"/>
                <a:ea typeface="Arial"/>
                <a:cs typeface="Arial"/>
                <a:sym typeface="Arial"/>
              </a:rPr>
              <a:t>Always OK!</a:t>
            </a:r>
            <a:endParaRPr lang="en-US" noProof="1"/>
          </a:p>
        </p:txBody>
      </p:sp>
      <p:sp>
        <p:nvSpPr>
          <p:cNvPr id="1184" name="Google Shape;1184;p21"/>
          <p:cNvSpPr txBox="1"/>
          <p:nvPr/>
        </p:nvSpPr>
        <p:spPr>
          <a:xfrm>
            <a:off x="3094781" y="3162271"/>
            <a:ext cx="1109834" cy="42477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2"/>
              </a:buClr>
              <a:buSzPts val="1200"/>
              <a:buFont typeface="Arial"/>
              <a:buNone/>
            </a:pPr>
            <a:r>
              <a:rPr lang="en-US" sz="1200" noProof="1">
                <a:solidFill>
                  <a:schemeClr val="dk2"/>
                </a:solidFill>
                <a:latin typeface="Arial"/>
                <a:ea typeface="Arial"/>
                <a:cs typeface="Arial"/>
                <a:sym typeface="Arial"/>
              </a:rPr>
              <a:t>Never, please!</a:t>
            </a:r>
            <a:endParaRPr lang="en-US" noProof="1"/>
          </a:p>
        </p:txBody>
      </p:sp>
      <p:sp>
        <p:nvSpPr>
          <p:cNvPr id="1185" name="Google Shape;1185;p21"/>
          <p:cNvSpPr txBox="1"/>
          <p:nvPr/>
        </p:nvSpPr>
        <p:spPr>
          <a:xfrm>
            <a:off x="3094775" y="5362856"/>
            <a:ext cx="1109837" cy="42477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E30613"/>
              </a:buClr>
              <a:buSzPts val="1200"/>
              <a:buFont typeface="Arial"/>
              <a:buNone/>
            </a:pPr>
            <a:r>
              <a:rPr lang="en-US" sz="1200" noProof="1">
                <a:solidFill>
                  <a:srgbClr val="E30613"/>
                </a:solidFill>
                <a:latin typeface="Arial"/>
                <a:ea typeface="Arial"/>
                <a:cs typeface="Arial"/>
                <a:sym typeface="Arial"/>
              </a:rPr>
              <a:t>Never, please!</a:t>
            </a:r>
            <a:endParaRPr lang="en-US" noProof="1"/>
          </a:p>
        </p:txBody>
      </p:sp>
      <p:grpSp>
        <p:nvGrpSpPr>
          <p:cNvPr id="1186" name="Google Shape;1186;p21"/>
          <p:cNvGrpSpPr/>
          <p:nvPr/>
        </p:nvGrpSpPr>
        <p:grpSpPr>
          <a:xfrm>
            <a:off x="2709977" y="2656723"/>
            <a:ext cx="217375" cy="189729"/>
            <a:chOff x="5954751" y="2230813"/>
            <a:chExt cx="356839" cy="232815"/>
          </a:xfrm>
        </p:grpSpPr>
        <p:cxnSp>
          <p:nvCxnSpPr>
            <p:cNvPr id="1187" name="Google Shape;1187;p21"/>
            <p:cNvCxnSpPr/>
            <p:nvPr/>
          </p:nvCxnSpPr>
          <p:spPr>
            <a:xfrm>
              <a:off x="5954751" y="2347220"/>
              <a:ext cx="356839" cy="0"/>
            </a:xfrm>
            <a:prstGeom prst="straightConnector1">
              <a:avLst/>
            </a:prstGeom>
            <a:noFill/>
            <a:ln w="9525" cap="flat" cmpd="sng">
              <a:solidFill>
                <a:schemeClr val="dk1"/>
              </a:solidFill>
              <a:prstDash val="dash"/>
              <a:round/>
              <a:headEnd type="none" w="sm" len="sm"/>
              <a:tailEnd type="oval" w="med" len="med"/>
            </a:ln>
          </p:spPr>
        </p:cxnSp>
        <p:cxnSp>
          <p:nvCxnSpPr>
            <p:cNvPr id="1188" name="Google Shape;1188;p21"/>
            <p:cNvCxnSpPr/>
            <p:nvPr/>
          </p:nvCxnSpPr>
          <p:spPr>
            <a:xfrm>
              <a:off x="5954751" y="2230813"/>
              <a:ext cx="0" cy="232815"/>
            </a:xfrm>
            <a:prstGeom prst="straightConnector1">
              <a:avLst/>
            </a:prstGeom>
            <a:noFill/>
            <a:ln w="9525" cap="flat" cmpd="sng">
              <a:solidFill>
                <a:schemeClr val="dk1"/>
              </a:solidFill>
              <a:prstDash val="dash"/>
              <a:round/>
              <a:headEnd type="none" w="sm" len="sm"/>
              <a:tailEnd type="none" w="sm" len="sm"/>
            </a:ln>
          </p:spPr>
        </p:cxnSp>
      </p:grpSp>
      <p:grpSp>
        <p:nvGrpSpPr>
          <p:cNvPr id="1189" name="Google Shape;1189;p21"/>
          <p:cNvGrpSpPr/>
          <p:nvPr/>
        </p:nvGrpSpPr>
        <p:grpSpPr>
          <a:xfrm>
            <a:off x="2709977" y="2931578"/>
            <a:ext cx="217375" cy="887752"/>
            <a:chOff x="5954751" y="2230813"/>
            <a:chExt cx="356839" cy="232815"/>
          </a:xfrm>
        </p:grpSpPr>
        <p:cxnSp>
          <p:nvCxnSpPr>
            <p:cNvPr id="1190" name="Google Shape;1190;p21"/>
            <p:cNvCxnSpPr/>
            <p:nvPr/>
          </p:nvCxnSpPr>
          <p:spPr>
            <a:xfrm>
              <a:off x="5954751" y="2347220"/>
              <a:ext cx="356839" cy="0"/>
            </a:xfrm>
            <a:prstGeom prst="straightConnector1">
              <a:avLst/>
            </a:prstGeom>
            <a:noFill/>
            <a:ln w="9525" cap="flat" cmpd="sng">
              <a:solidFill>
                <a:schemeClr val="dk2"/>
              </a:solidFill>
              <a:prstDash val="dash"/>
              <a:round/>
              <a:headEnd type="none" w="sm" len="sm"/>
              <a:tailEnd type="oval" w="med" len="med"/>
            </a:ln>
          </p:spPr>
        </p:cxnSp>
        <p:cxnSp>
          <p:nvCxnSpPr>
            <p:cNvPr id="1191" name="Google Shape;1191;p21"/>
            <p:cNvCxnSpPr/>
            <p:nvPr/>
          </p:nvCxnSpPr>
          <p:spPr>
            <a:xfrm>
              <a:off x="5954751" y="2230813"/>
              <a:ext cx="0" cy="232815"/>
            </a:xfrm>
            <a:prstGeom prst="straightConnector1">
              <a:avLst/>
            </a:prstGeom>
            <a:noFill/>
            <a:ln w="9525" cap="flat" cmpd="sng">
              <a:solidFill>
                <a:schemeClr val="dk2"/>
              </a:solidFill>
              <a:prstDash val="dash"/>
              <a:round/>
              <a:headEnd type="none" w="sm" len="sm"/>
              <a:tailEnd type="none" w="sm" len="sm"/>
            </a:ln>
          </p:spPr>
        </p:cxnSp>
      </p:grpSp>
      <p:grpSp>
        <p:nvGrpSpPr>
          <p:cNvPr id="1192" name="Google Shape;1192;p21"/>
          <p:cNvGrpSpPr/>
          <p:nvPr/>
        </p:nvGrpSpPr>
        <p:grpSpPr>
          <a:xfrm>
            <a:off x="2709977" y="4936926"/>
            <a:ext cx="217375" cy="1313642"/>
            <a:chOff x="5954751" y="2230813"/>
            <a:chExt cx="356839" cy="232815"/>
          </a:xfrm>
        </p:grpSpPr>
        <p:cxnSp>
          <p:nvCxnSpPr>
            <p:cNvPr id="1193" name="Google Shape;1193;p21"/>
            <p:cNvCxnSpPr/>
            <p:nvPr/>
          </p:nvCxnSpPr>
          <p:spPr>
            <a:xfrm>
              <a:off x="5954751" y="2347220"/>
              <a:ext cx="356839" cy="0"/>
            </a:xfrm>
            <a:prstGeom prst="straightConnector1">
              <a:avLst/>
            </a:prstGeom>
            <a:noFill/>
            <a:ln w="9525" cap="flat" cmpd="sng">
              <a:solidFill>
                <a:schemeClr val="dk2"/>
              </a:solidFill>
              <a:prstDash val="dash"/>
              <a:round/>
              <a:headEnd type="none" w="sm" len="sm"/>
              <a:tailEnd type="oval" w="med" len="med"/>
            </a:ln>
          </p:spPr>
        </p:cxnSp>
        <p:cxnSp>
          <p:nvCxnSpPr>
            <p:cNvPr id="1194" name="Google Shape;1194;p21"/>
            <p:cNvCxnSpPr/>
            <p:nvPr/>
          </p:nvCxnSpPr>
          <p:spPr>
            <a:xfrm>
              <a:off x="5954751" y="2230813"/>
              <a:ext cx="0" cy="232815"/>
            </a:xfrm>
            <a:prstGeom prst="straightConnector1">
              <a:avLst/>
            </a:prstGeom>
            <a:noFill/>
            <a:ln w="9525" cap="flat" cmpd="sng">
              <a:solidFill>
                <a:schemeClr val="dk2"/>
              </a:solidFill>
              <a:prstDash val="dash"/>
              <a:round/>
              <a:headEnd type="none" w="sm" len="sm"/>
              <a:tailEnd type="none" w="sm" len="sm"/>
            </a:ln>
          </p:spPr>
        </p:cxnSp>
      </p:grpSp>
      <p:sp>
        <p:nvSpPr>
          <p:cNvPr id="1195" name="Google Shape;1195;p21"/>
          <p:cNvSpPr txBox="1"/>
          <p:nvPr/>
        </p:nvSpPr>
        <p:spPr>
          <a:xfrm>
            <a:off x="3094781" y="4179356"/>
            <a:ext cx="1109834" cy="42477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noProof="1">
                <a:solidFill>
                  <a:schemeClr val="dk1"/>
                </a:solidFill>
                <a:latin typeface="Arial"/>
                <a:ea typeface="Arial"/>
                <a:cs typeface="Arial"/>
                <a:sym typeface="Arial"/>
              </a:rPr>
              <a:t>Use selectively and sparingly</a:t>
            </a:r>
            <a:endParaRPr lang="en-US" noProof="1"/>
          </a:p>
        </p:txBody>
      </p:sp>
      <p:grpSp>
        <p:nvGrpSpPr>
          <p:cNvPr id="1196" name="Google Shape;1196;p21"/>
          <p:cNvGrpSpPr/>
          <p:nvPr/>
        </p:nvGrpSpPr>
        <p:grpSpPr>
          <a:xfrm>
            <a:off x="2709977" y="4014659"/>
            <a:ext cx="217375" cy="746773"/>
            <a:chOff x="5954751" y="2230813"/>
            <a:chExt cx="356839" cy="232815"/>
          </a:xfrm>
        </p:grpSpPr>
        <p:cxnSp>
          <p:nvCxnSpPr>
            <p:cNvPr id="1197" name="Google Shape;1197;p21"/>
            <p:cNvCxnSpPr/>
            <p:nvPr/>
          </p:nvCxnSpPr>
          <p:spPr>
            <a:xfrm>
              <a:off x="5954751" y="2347220"/>
              <a:ext cx="356839" cy="0"/>
            </a:xfrm>
            <a:prstGeom prst="straightConnector1">
              <a:avLst/>
            </a:prstGeom>
            <a:noFill/>
            <a:ln w="9525" cap="flat" cmpd="sng">
              <a:solidFill>
                <a:schemeClr val="dk1"/>
              </a:solidFill>
              <a:prstDash val="dash"/>
              <a:round/>
              <a:headEnd type="none" w="sm" len="sm"/>
              <a:tailEnd type="oval" w="med" len="med"/>
            </a:ln>
          </p:spPr>
        </p:cxnSp>
        <p:cxnSp>
          <p:nvCxnSpPr>
            <p:cNvPr id="1198" name="Google Shape;1198;p21"/>
            <p:cNvCxnSpPr/>
            <p:nvPr/>
          </p:nvCxnSpPr>
          <p:spPr>
            <a:xfrm>
              <a:off x="5954751" y="2230813"/>
              <a:ext cx="0" cy="232815"/>
            </a:xfrm>
            <a:prstGeom prst="straightConnector1">
              <a:avLst/>
            </a:prstGeom>
            <a:noFill/>
            <a:ln w="9525" cap="flat" cmpd="sng">
              <a:solidFill>
                <a:schemeClr val="dk1"/>
              </a:solidFill>
              <a:prstDash val="dash"/>
              <a:round/>
              <a:headEnd type="none" w="sm" len="sm"/>
              <a:tailEnd type="none" w="sm" len="sm"/>
            </a:ln>
          </p:spPr>
        </p:cxnSp>
      </p:grpSp>
      <p:sp>
        <p:nvSpPr>
          <p:cNvPr id="1199" name="Google Shape;1199;p21"/>
          <p:cNvSpPr/>
          <p:nvPr/>
        </p:nvSpPr>
        <p:spPr>
          <a:xfrm>
            <a:off x="4737229" y="4268539"/>
            <a:ext cx="602773" cy="545895"/>
          </a:xfrm>
          <a:prstGeom prst="rect">
            <a:avLst/>
          </a:prstGeom>
          <a:solidFill>
            <a:srgbClr val="005194"/>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0" name="Google Shape;1200;p21"/>
          <p:cNvSpPr/>
          <p:nvPr/>
        </p:nvSpPr>
        <p:spPr>
          <a:xfrm>
            <a:off x="6886076" y="4268539"/>
            <a:ext cx="602773" cy="545895"/>
          </a:xfrm>
          <a:prstGeom prst="rect">
            <a:avLst/>
          </a:prstGeom>
          <a:solidFill>
            <a:srgbClr val="99B9D4"/>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1" name="Google Shape;1201;p21"/>
          <p:cNvSpPr/>
          <p:nvPr/>
        </p:nvSpPr>
        <p:spPr>
          <a:xfrm>
            <a:off x="6169793" y="4268539"/>
            <a:ext cx="602773" cy="545895"/>
          </a:xfrm>
          <a:prstGeom prst="rect">
            <a:avLst/>
          </a:prstGeom>
          <a:solidFill>
            <a:srgbClr val="6697BF"/>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2" name="Google Shape;1202;p21"/>
          <p:cNvSpPr/>
          <p:nvPr/>
        </p:nvSpPr>
        <p:spPr>
          <a:xfrm>
            <a:off x="5453511" y="4268539"/>
            <a:ext cx="602773" cy="545895"/>
          </a:xfrm>
          <a:prstGeom prst="rect">
            <a:avLst/>
          </a:prstGeom>
          <a:solidFill>
            <a:srgbClr val="3374A9"/>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3" name="Google Shape;1203;p21"/>
          <p:cNvSpPr/>
          <p:nvPr/>
        </p:nvSpPr>
        <p:spPr>
          <a:xfrm>
            <a:off x="9034923" y="4268539"/>
            <a:ext cx="602773" cy="545895"/>
          </a:xfrm>
          <a:prstGeom prst="rect">
            <a:avLst/>
          </a:prstGeom>
          <a:solidFill>
            <a:srgbClr val="F39800"/>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4" name="Google Shape;1204;p21"/>
          <p:cNvSpPr/>
          <p:nvPr/>
        </p:nvSpPr>
        <p:spPr>
          <a:xfrm>
            <a:off x="9749993" y="4268539"/>
            <a:ext cx="602773" cy="545895"/>
          </a:xfrm>
          <a:prstGeom prst="rect">
            <a:avLst/>
          </a:prstGeom>
          <a:solidFill>
            <a:srgbClr val="F5AD33"/>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5" name="Google Shape;1205;p21"/>
          <p:cNvSpPr/>
          <p:nvPr/>
        </p:nvSpPr>
        <p:spPr>
          <a:xfrm>
            <a:off x="10466277" y="4268539"/>
            <a:ext cx="602773" cy="545895"/>
          </a:xfrm>
          <a:prstGeom prst="rect">
            <a:avLst/>
          </a:prstGeom>
          <a:solidFill>
            <a:srgbClr val="F8C166"/>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6" name="Google Shape;1206;p21"/>
          <p:cNvSpPr/>
          <p:nvPr/>
        </p:nvSpPr>
        <p:spPr>
          <a:xfrm>
            <a:off x="11182564" y="4268539"/>
            <a:ext cx="602773" cy="545895"/>
          </a:xfrm>
          <a:prstGeom prst="rect">
            <a:avLst/>
          </a:prstGeom>
          <a:solidFill>
            <a:srgbClr val="FAD699"/>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7" name="Google Shape;1207;p21"/>
          <p:cNvSpPr/>
          <p:nvPr/>
        </p:nvSpPr>
        <p:spPr>
          <a:xfrm>
            <a:off x="4737229" y="4931149"/>
            <a:ext cx="602773" cy="545895"/>
          </a:xfrm>
          <a:prstGeom prst="rect">
            <a:avLst/>
          </a:prstGeom>
          <a:solidFill>
            <a:srgbClr val="005D39"/>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8" name="Google Shape;1208;p21"/>
          <p:cNvSpPr/>
          <p:nvPr/>
        </p:nvSpPr>
        <p:spPr>
          <a:xfrm>
            <a:off x="6886076" y="4931149"/>
            <a:ext cx="602773" cy="545895"/>
          </a:xfrm>
          <a:prstGeom prst="rect">
            <a:avLst/>
          </a:prstGeom>
          <a:solidFill>
            <a:srgbClr val="99BEB0"/>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09" name="Google Shape;1209;p21"/>
          <p:cNvSpPr/>
          <p:nvPr/>
        </p:nvSpPr>
        <p:spPr>
          <a:xfrm>
            <a:off x="6169793" y="4931149"/>
            <a:ext cx="602773" cy="545895"/>
          </a:xfrm>
          <a:prstGeom prst="rect">
            <a:avLst/>
          </a:prstGeom>
          <a:solidFill>
            <a:srgbClr val="669E88"/>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10" name="Google Shape;1210;p21"/>
          <p:cNvSpPr/>
          <p:nvPr/>
        </p:nvSpPr>
        <p:spPr>
          <a:xfrm>
            <a:off x="5453511" y="4931149"/>
            <a:ext cx="602773" cy="545895"/>
          </a:xfrm>
          <a:prstGeom prst="rect">
            <a:avLst/>
          </a:prstGeom>
          <a:solidFill>
            <a:srgbClr val="337D6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11" name="Google Shape;1211;p21"/>
          <p:cNvSpPr/>
          <p:nvPr/>
        </p:nvSpPr>
        <p:spPr>
          <a:xfrm>
            <a:off x="9034923" y="4931149"/>
            <a:ext cx="602773" cy="545895"/>
          </a:xfrm>
          <a:prstGeom prst="rect">
            <a:avLst/>
          </a:prstGeom>
          <a:solidFill>
            <a:srgbClr val="5C154F"/>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12" name="Google Shape;1212;p21"/>
          <p:cNvSpPr/>
          <p:nvPr/>
        </p:nvSpPr>
        <p:spPr>
          <a:xfrm>
            <a:off x="9749993" y="4931149"/>
            <a:ext cx="602773" cy="545895"/>
          </a:xfrm>
          <a:prstGeom prst="rect">
            <a:avLst/>
          </a:prstGeom>
          <a:solidFill>
            <a:srgbClr val="7D4472"/>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13" name="Google Shape;1213;p21"/>
          <p:cNvSpPr/>
          <p:nvPr/>
        </p:nvSpPr>
        <p:spPr>
          <a:xfrm>
            <a:off x="10466277" y="4931149"/>
            <a:ext cx="602773" cy="545895"/>
          </a:xfrm>
          <a:prstGeom prst="rect">
            <a:avLst/>
          </a:prstGeom>
          <a:solidFill>
            <a:srgbClr val="9D7395"/>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14" name="Google Shape;1214;p21"/>
          <p:cNvSpPr/>
          <p:nvPr/>
        </p:nvSpPr>
        <p:spPr>
          <a:xfrm>
            <a:off x="11182564" y="4931149"/>
            <a:ext cx="602773" cy="545895"/>
          </a:xfrm>
          <a:prstGeom prst="rect">
            <a:avLst/>
          </a:prstGeom>
          <a:solidFill>
            <a:srgbClr val="BEA1B9"/>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cxnSp>
        <p:nvCxnSpPr>
          <p:cNvPr id="1215" name="Google Shape;1215;p21"/>
          <p:cNvCxnSpPr/>
          <p:nvPr/>
        </p:nvCxnSpPr>
        <p:spPr>
          <a:xfrm>
            <a:off x="4761918" y="3930778"/>
            <a:ext cx="7001457" cy="0"/>
          </a:xfrm>
          <a:prstGeom prst="straightConnector1">
            <a:avLst/>
          </a:prstGeom>
          <a:noFill/>
          <a:ln w="9525" cap="flat" cmpd="sng">
            <a:solidFill>
              <a:schemeClr val="dk1"/>
            </a:solidFill>
            <a:prstDash val="dash"/>
            <a:round/>
            <a:headEnd type="none" w="sm" len="sm"/>
            <a:tailEnd type="none" w="sm" len="sm"/>
          </a:ln>
        </p:spPr>
      </p:cxnSp>
      <p:grpSp>
        <p:nvGrpSpPr>
          <p:cNvPr id="1216" name="Google Shape;1216;p21"/>
          <p:cNvGrpSpPr/>
          <p:nvPr/>
        </p:nvGrpSpPr>
        <p:grpSpPr>
          <a:xfrm>
            <a:off x="553276" y="2905313"/>
            <a:ext cx="1873031" cy="853200"/>
            <a:chOff x="497501" y="3256429"/>
            <a:chExt cx="1873031" cy="1211928"/>
          </a:xfrm>
        </p:grpSpPr>
        <p:sp>
          <p:nvSpPr>
            <p:cNvPr id="1217" name="Google Shape;1217;p21"/>
            <p:cNvSpPr/>
            <p:nvPr/>
          </p:nvSpPr>
          <p:spPr>
            <a:xfrm>
              <a:off x="497501" y="3256429"/>
              <a:ext cx="1873031" cy="1211926"/>
            </a:xfrm>
            <a:prstGeom prst="rect">
              <a:avLst/>
            </a:prstGeom>
            <a:solidFill>
              <a:srgbClr val="FF0000">
                <a:alpha val="20000"/>
              </a:srgbClr>
            </a:solidFill>
            <a:ln w="28575" cap="rnd"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67" noProof="1">
                <a:solidFill>
                  <a:srgbClr val="000000"/>
                </a:solidFill>
                <a:latin typeface="Arial"/>
                <a:ea typeface="Arial"/>
                <a:cs typeface="Arial"/>
                <a:sym typeface="Arial"/>
              </a:endParaRPr>
            </a:p>
          </p:txBody>
        </p:sp>
        <p:cxnSp>
          <p:nvCxnSpPr>
            <p:cNvPr id="1218" name="Google Shape;1218;p21"/>
            <p:cNvCxnSpPr/>
            <p:nvPr/>
          </p:nvCxnSpPr>
          <p:spPr>
            <a:xfrm>
              <a:off x="504098" y="3281637"/>
              <a:ext cx="1866433" cy="1186720"/>
            </a:xfrm>
            <a:prstGeom prst="straightConnector1">
              <a:avLst/>
            </a:prstGeom>
            <a:solidFill>
              <a:schemeClr val="accent6">
                <a:alpha val="20000"/>
              </a:schemeClr>
            </a:solidFill>
            <a:ln w="28575" cap="rnd" cmpd="sng">
              <a:solidFill>
                <a:srgbClr val="FF0000"/>
              </a:solidFill>
              <a:prstDash val="solid"/>
              <a:round/>
              <a:headEnd type="none" w="sm" len="sm"/>
              <a:tailEnd type="none" w="sm" len="sm"/>
            </a:ln>
          </p:spPr>
        </p:cxnSp>
        <p:cxnSp>
          <p:nvCxnSpPr>
            <p:cNvPr id="1219" name="Google Shape;1219;p21"/>
            <p:cNvCxnSpPr/>
            <p:nvPr/>
          </p:nvCxnSpPr>
          <p:spPr>
            <a:xfrm flipH="1">
              <a:off x="528242" y="3281637"/>
              <a:ext cx="1832279" cy="1186720"/>
            </a:xfrm>
            <a:prstGeom prst="straightConnector1">
              <a:avLst/>
            </a:prstGeom>
            <a:solidFill>
              <a:schemeClr val="accent6">
                <a:alpha val="20000"/>
              </a:schemeClr>
            </a:solidFill>
            <a:ln w="28575" cap="rnd" cmpd="sng">
              <a:solidFill>
                <a:srgbClr val="FF0000"/>
              </a:solidFill>
              <a:prstDash val="solid"/>
              <a:round/>
              <a:headEnd type="none" w="sm" len="sm"/>
              <a:tailEnd type="none" w="sm" len="sm"/>
            </a:ln>
          </p:spPr>
        </p:cxnSp>
      </p:grpSp>
      <p:grpSp>
        <p:nvGrpSpPr>
          <p:cNvPr id="1220" name="Google Shape;1220;p21"/>
          <p:cNvGrpSpPr/>
          <p:nvPr/>
        </p:nvGrpSpPr>
        <p:grpSpPr>
          <a:xfrm>
            <a:off x="4718719" y="2885609"/>
            <a:ext cx="1324291" cy="217375"/>
            <a:chOff x="4697470" y="3209373"/>
            <a:chExt cx="433615" cy="163031"/>
          </a:xfrm>
        </p:grpSpPr>
        <p:cxnSp>
          <p:nvCxnSpPr>
            <p:cNvPr id="1221" name="Google Shape;1221;p21"/>
            <p:cNvCxnSpPr/>
            <p:nvPr/>
          </p:nvCxnSpPr>
          <p:spPr>
            <a:xfrm rot="5400000">
              <a:off x="4832764" y="3290888"/>
              <a:ext cx="163031" cy="0"/>
            </a:xfrm>
            <a:prstGeom prst="straightConnector1">
              <a:avLst/>
            </a:prstGeom>
            <a:noFill/>
            <a:ln w="9525" cap="flat" cmpd="sng">
              <a:solidFill>
                <a:schemeClr val="dk1"/>
              </a:solidFill>
              <a:prstDash val="dash"/>
              <a:round/>
              <a:headEnd type="none" w="sm" len="sm"/>
              <a:tailEnd type="oval" w="med" len="med"/>
            </a:ln>
          </p:spPr>
        </p:cxnSp>
        <p:cxnSp>
          <p:nvCxnSpPr>
            <p:cNvPr id="1222" name="Google Shape;1222;p21"/>
            <p:cNvCxnSpPr/>
            <p:nvPr/>
          </p:nvCxnSpPr>
          <p:spPr>
            <a:xfrm>
              <a:off x="4914278" y="2992565"/>
              <a:ext cx="0" cy="433615"/>
            </a:xfrm>
            <a:prstGeom prst="straightConnector1">
              <a:avLst/>
            </a:prstGeom>
            <a:noFill/>
            <a:ln w="9525" cap="flat" cmpd="sng">
              <a:solidFill>
                <a:schemeClr val="dk1"/>
              </a:solidFill>
              <a:prstDash val="dash"/>
              <a:round/>
              <a:headEnd type="none" w="sm" len="sm"/>
              <a:tailEnd type="none" w="sm" len="sm"/>
            </a:ln>
          </p:spPr>
        </p:cxnSp>
      </p:grpSp>
      <p:sp>
        <p:nvSpPr>
          <p:cNvPr id="1223" name="Google Shape;1223;p21"/>
          <p:cNvSpPr txBox="1"/>
          <p:nvPr/>
        </p:nvSpPr>
        <p:spPr>
          <a:xfrm>
            <a:off x="4723977" y="3218607"/>
            <a:ext cx="1319033" cy="430887"/>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noProof="1">
                <a:solidFill>
                  <a:schemeClr val="dk1"/>
                </a:solidFill>
                <a:latin typeface="Arial"/>
                <a:ea typeface="Arial"/>
                <a:cs typeface="Arial"/>
                <a:sym typeface="Arial"/>
              </a:rPr>
              <a:t>Default </a:t>
            </a:r>
            <a:br>
              <a:rPr lang="en-US" sz="1400" noProof="1">
                <a:solidFill>
                  <a:schemeClr val="dk1"/>
                </a:solidFill>
                <a:latin typeface="Arial"/>
                <a:ea typeface="Arial"/>
                <a:cs typeface="Arial"/>
                <a:sym typeface="Arial"/>
              </a:rPr>
            </a:br>
            <a:r>
              <a:rPr lang="en-US" sz="1400" noProof="1">
                <a:solidFill>
                  <a:schemeClr val="dk1"/>
                </a:solidFill>
                <a:latin typeface="Arial"/>
                <a:ea typeface="Arial"/>
                <a:cs typeface="Arial"/>
                <a:sym typeface="Arial"/>
              </a:rPr>
              <a:t>text colours</a:t>
            </a:r>
            <a:endParaRPr lang="en-US" noProof="1"/>
          </a:p>
        </p:txBody>
      </p:sp>
      <p:sp>
        <p:nvSpPr>
          <p:cNvPr id="1224" name="Google Shape;1224;p21"/>
          <p:cNvSpPr txBox="1"/>
          <p:nvPr/>
        </p:nvSpPr>
        <p:spPr>
          <a:xfrm>
            <a:off x="8406381" y="3218607"/>
            <a:ext cx="2520000" cy="430887"/>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noProof="1">
                <a:solidFill>
                  <a:schemeClr val="dk1"/>
                </a:solidFill>
                <a:latin typeface="Arial"/>
                <a:ea typeface="Arial"/>
                <a:cs typeface="Arial"/>
                <a:sym typeface="Arial"/>
              </a:rPr>
              <a:t>Colours for diagrams, </a:t>
            </a:r>
            <a:br>
              <a:rPr lang="en-US" sz="1400" noProof="1">
                <a:solidFill>
                  <a:schemeClr val="dk1"/>
                </a:solidFill>
                <a:latin typeface="Arial"/>
                <a:ea typeface="Arial"/>
                <a:cs typeface="Arial"/>
                <a:sym typeface="Arial"/>
              </a:rPr>
            </a:br>
            <a:r>
              <a:rPr lang="en-US" sz="1400" noProof="1">
                <a:solidFill>
                  <a:schemeClr val="dk1"/>
                </a:solidFill>
                <a:latin typeface="Arial"/>
                <a:ea typeface="Arial"/>
                <a:cs typeface="Arial"/>
                <a:sym typeface="Arial"/>
              </a:rPr>
              <a:t>charts, graphs etc.</a:t>
            </a:r>
            <a:endParaRPr lang="en-US" noProof="1"/>
          </a:p>
        </p:txBody>
      </p:sp>
      <p:grpSp>
        <p:nvGrpSpPr>
          <p:cNvPr id="1225" name="Google Shape;1225;p21"/>
          <p:cNvGrpSpPr/>
          <p:nvPr/>
        </p:nvGrpSpPr>
        <p:grpSpPr>
          <a:xfrm>
            <a:off x="7589117" y="2885609"/>
            <a:ext cx="4159413" cy="217375"/>
            <a:chOff x="4697470" y="3209373"/>
            <a:chExt cx="433615" cy="163031"/>
          </a:xfrm>
        </p:grpSpPr>
        <p:cxnSp>
          <p:nvCxnSpPr>
            <p:cNvPr id="1226" name="Google Shape;1226;p21"/>
            <p:cNvCxnSpPr/>
            <p:nvPr/>
          </p:nvCxnSpPr>
          <p:spPr>
            <a:xfrm rot="5400000">
              <a:off x="4832764" y="3290888"/>
              <a:ext cx="163031" cy="0"/>
            </a:xfrm>
            <a:prstGeom prst="straightConnector1">
              <a:avLst/>
            </a:prstGeom>
            <a:noFill/>
            <a:ln w="9525" cap="flat" cmpd="sng">
              <a:solidFill>
                <a:schemeClr val="dk1"/>
              </a:solidFill>
              <a:prstDash val="dash"/>
              <a:round/>
              <a:headEnd type="none" w="sm" len="sm"/>
              <a:tailEnd type="oval" w="med" len="med"/>
            </a:ln>
          </p:spPr>
        </p:cxnSp>
        <p:cxnSp>
          <p:nvCxnSpPr>
            <p:cNvPr id="1227" name="Google Shape;1227;p21"/>
            <p:cNvCxnSpPr/>
            <p:nvPr/>
          </p:nvCxnSpPr>
          <p:spPr>
            <a:xfrm>
              <a:off x="4914278" y="2992565"/>
              <a:ext cx="0" cy="433615"/>
            </a:xfrm>
            <a:prstGeom prst="straightConnector1">
              <a:avLst/>
            </a:prstGeom>
            <a:noFill/>
            <a:ln w="9525" cap="flat" cmpd="sng">
              <a:solidFill>
                <a:schemeClr val="dk1"/>
              </a:solidFill>
              <a:prstDash val="dash"/>
              <a:round/>
              <a:headEnd type="none" w="sm" len="sm"/>
              <a:tailEnd type="none" w="sm" len="sm"/>
            </a:ln>
          </p:spPr>
        </p:cxnSp>
      </p:grpSp>
      <p:grpSp>
        <p:nvGrpSpPr>
          <p:cNvPr id="1228" name="Google Shape;1228;p21"/>
          <p:cNvGrpSpPr/>
          <p:nvPr/>
        </p:nvGrpSpPr>
        <p:grpSpPr>
          <a:xfrm>
            <a:off x="4718720" y="5661457"/>
            <a:ext cx="2770131" cy="217375"/>
            <a:chOff x="4697470" y="3209373"/>
            <a:chExt cx="433615" cy="163031"/>
          </a:xfrm>
        </p:grpSpPr>
        <p:cxnSp>
          <p:nvCxnSpPr>
            <p:cNvPr id="1229" name="Google Shape;1229;p21"/>
            <p:cNvCxnSpPr/>
            <p:nvPr/>
          </p:nvCxnSpPr>
          <p:spPr>
            <a:xfrm rot="5400000">
              <a:off x="4832764" y="3290888"/>
              <a:ext cx="163031" cy="0"/>
            </a:xfrm>
            <a:prstGeom prst="straightConnector1">
              <a:avLst/>
            </a:prstGeom>
            <a:noFill/>
            <a:ln w="9525" cap="flat" cmpd="sng">
              <a:solidFill>
                <a:schemeClr val="dk1"/>
              </a:solidFill>
              <a:prstDash val="dash"/>
              <a:round/>
              <a:headEnd type="none" w="sm" len="sm"/>
              <a:tailEnd type="oval" w="med" len="med"/>
            </a:ln>
          </p:spPr>
        </p:cxnSp>
        <p:cxnSp>
          <p:nvCxnSpPr>
            <p:cNvPr id="1230" name="Google Shape;1230;p21"/>
            <p:cNvCxnSpPr/>
            <p:nvPr/>
          </p:nvCxnSpPr>
          <p:spPr>
            <a:xfrm>
              <a:off x="4914278" y="2992565"/>
              <a:ext cx="0" cy="433615"/>
            </a:xfrm>
            <a:prstGeom prst="straightConnector1">
              <a:avLst/>
            </a:prstGeom>
            <a:noFill/>
            <a:ln w="9525" cap="flat" cmpd="sng">
              <a:solidFill>
                <a:schemeClr val="dk1"/>
              </a:solidFill>
              <a:prstDash val="dash"/>
              <a:round/>
              <a:headEnd type="none" w="sm" len="sm"/>
              <a:tailEnd type="none" w="sm" len="sm"/>
            </a:ln>
          </p:spPr>
        </p:cxnSp>
      </p:grpSp>
      <p:sp>
        <p:nvSpPr>
          <p:cNvPr id="1231" name="Google Shape;1231;p21"/>
          <p:cNvSpPr txBox="1"/>
          <p:nvPr/>
        </p:nvSpPr>
        <p:spPr>
          <a:xfrm>
            <a:off x="4737229" y="5994455"/>
            <a:ext cx="2751623" cy="430887"/>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noProof="1">
                <a:solidFill>
                  <a:schemeClr val="dk1"/>
                </a:solidFill>
                <a:latin typeface="Arial"/>
                <a:ea typeface="Arial"/>
                <a:cs typeface="Arial"/>
                <a:sym typeface="Arial"/>
              </a:rPr>
              <a:t>Colours for diagrams, </a:t>
            </a:r>
            <a:br>
              <a:rPr lang="en-US" sz="1400" noProof="1">
                <a:solidFill>
                  <a:schemeClr val="dk1"/>
                </a:solidFill>
                <a:latin typeface="Arial"/>
                <a:ea typeface="Arial"/>
                <a:cs typeface="Arial"/>
                <a:sym typeface="Arial"/>
              </a:rPr>
            </a:br>
            <a:r>
              <a:rPr lang="en-US" sz="1400" noProof="1">
                <a:solidFill>
                  <a:schemeClr val="dk1"/>
                </a:solidFill>
                <a:latin typeface="Arial"/>
                <a:ea typeface="Arial"/>
                <a:cs typeface="Arial"/>
                <a:sym typeface="Arial"/>
              </a:rPr>
              <a:t>charts, graphs etc.</a:t>
            </a:r>
            <a:endParaRPr lang="en-US" noProof="1"/>
          </a:p>
        </p:txBody>
      </p:sp>
      <p:sp>
        <p:nvSpPr>
          <p:cNvPr id="1232" name="Google Shape;1232;p21"/>
          <p:cNvSpPr/>
          <p:nvPr/>
        </p:nvSpPr>
        <p:spPr>
          <a:xfrm>
            <a:off x="8305389" y="4268539"/>
            <a:ext cx="602773" cy="545895"/>
          </a:xfrm>
          <a:prstGeom prst="rect">
            <a:avLst/>
          </a:prstGeom>
          <a:solidFill>
            <a:schemeClr val="lt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33" name="Google Shape;1233;p21"/>
          <p:cNvSpPr/>
          <p:nvPr/>
        </p:nvSpPr>
        <p:spPr>
          <a:xfrm>
            <a:off x="7589106" y="4268539"/>
            <a:ext cx="602773" cy="545895"/>
          </a:xfrm>
          <a:prstGeom prst="rect">
            <a:avLst/>
          </a:prstGeom>
          <a:solidFill>
            <a:schemeClr val="lt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34" name="Google Shape;1234;p21"/>
          <p:cNvSpPr/>
          <p:nvPr/>
        </p:nvSpPr>
        <p:spPr>
          <a:xfrm>
            <a:off x="8305389" y="4931149"/>
            <a:ext cx="602773" cy="545895"/>
          </a:xfrm>
          <a:prstGeom prst="rect">
            <a:avLst/>
          </a:prstGeom>
          <a:solidFill>
            <a:schemeClr val="lt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sp>
        <p:nvSpPr>
          <p:cNvPr id="1235" name="Google Shape;1235;p21"/>
          <p:cNvSpPr/>
          <p:nvPr/>
        </p:nvSpPr>
        <p:spPr>
          <a:xfrm>
            <a:off x="7589106" y="4931149"/>
            <a:ext cx="602773" cy="545895"/>
          </a:xfrm>
          <a:prstGeom prst="rect">
            <a:avLst/>
          </a:prstGeom>
          <a:solidFill>
            <a:schemeClr val="lt1"/>
          </a:solidFill>
          <a:ln w="10775" cap="flat" cmpd="sng">
            <a:solidFill>
              <a:srgbClr val="D6D6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67" noProof="1">
              <a:solidFill>
                <a:srgbClr val="000000"/>
              </a:solidFill>
              <a:latin typeface="Arial"/>
              <a:ea typeface="Arial"/>
              <a:cs typeface="Arial"/>
              <a:sym typeface="Arial"/>
            </a:endParaRPr>
          </a:p>
        </p:txBody>
      </p:sp>
      <p:grpSp>
        <p:nvGrpSpPr>
          <p:cNvPr id="1236" name="Google Shape;1236;p21"/>
          <p:cNvGrpSpPr/>
          <p:nvPr/>
        </p:nvGrpSpPr>
        <p:grpSpPr>
          <a:xfrm>
            <a:off x="9015205" y="5661457"/>
            <a:ext cx="2770131" cy="217375"/>
            <a:chOff x="4697470" y="3209373"/>
            <a:chExt cx="433615" cy="163031"/>
          </a:xfrm>
        </p:grpSpPr>
        <p:cxnSp>
          <p:nvCxnSpPr>
            <p:cNvPr id="1237" name="Google Shape;1237;p21"/>
            <p:cNvCxnSpPr/>
            <p:nvPr/>
          </p:nvCxnSpPr>
          <p:spPr>
            <a:xfrm rot="5400000">
              <a:off x="4832764" y="3290888"/>
              <a:ext cx="163031" cy="0"/>
            </a:xfrm>
            <a:prstGeom prst="straightConnector1">
              <a:avLst/>
            </a:prstGeom>
            <a:noFill/>
            <a:ln w="9525" cap="flat" cmpd="sng">
              <a:solidFill>
                <a:schemeClr val="dk1"/>
              </a:solidFill>
              <a:prstDash val="dash"/>
              <a:round/>
              <a:headEnd type="none" w="sm" len="sm"/>
              <a:tailEnd type="oval" w="med" len="med"/>
            </a:ln>
          </p:spPr>
        </p:cxnSp>
        <p:cxnSp>
          <p:nvCxnSpPr>
            <p:cNvPr id="1238" name="Google Shape;1238;p21"/>
            <p:cNvCxnSpPr/>
            <p:nvPr/>
          </p:nvCxnSpPr>
          <p:spPr>
            <a:xfrm>
              <a:off x="4914278" y="2992565"/>
              <a:ext cx="0" cy="433615"/>
            </a:xfrm>
            <a:prstGeom prst="straightConnector1">
              <a:avLst/>
            </a:prstGeom>
            <a:noFill/>
            <a:ln w="9525" cap="flat" cmpd="sng">
              <a:solidFill>
                <a:schemeClr val="dk1"/>
              </a:solidFill>
              <a:prstDash val="dash"/>
              <a:round/>
              <a:headEnd type="none" w="sm" len="sm"/>
              <a:tailEnd type="none" w="sm" len="sm"/>
            </a:ln>
          </p:spPr>
        </p:cxnSp>
      </p:grpSp>
      <p:sp>
        <p:nvSpPr>
          <p:cNvPr id="1239" name="Google Shape;1239;p21"/>
          <p:cNvSpPr txBox="1"/>
          <p:nvPr/>
        </p:nvSpPr>
        <p:spPr>
          <a:xfrm>
            <a:off x="9033714" y="5994455"/>
            <a:ext cx="2751623" cy="430887"/>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noProof="1">
                <a:solidFill>
                  <a:schemeClr val="dk1"/>
                </a:solidFill>
                <a:latin typeface="Arial"/>
                <a:ea typeface="Arial"/>
                <a:cs typeface="Arial"/>
                <a:sym typeface="Arial"/>
              </a:rPr>
              <a:t>Colours for diagrams, </a:t>
            </a:r>
            <a:br>
              <a:rPr lang="en-US" sz="1400" noProof="1">
                <a:solidFill>
                  <a:schemeClr val="dk1"/>
                </a:solidFill>
                <a:latin typeface="Arial"/>
                <a:ea typeface="Arial"/>
                <a:cs typeface="Arial"/>
                <a:sym typeface="Arial"/>
              </a:rPr>
            </a:br>
            <a:r>
              <a:rPr lang="en-US" sz="1400" noProof="1">
                <a:solidFill>
                  <a:schemeClr val="dk1"/>
                </a:solidFill>
                <a:latin typeface="Arial"/>
                <a:ea typeface="Arial"/>
                <a:cs typeface="Arial"/>
                <a:sym typeface="Arial"/>
              </a:rPr>
              <a:t>charts, graphs etc.</a:t>
            </a:r>
            <a:endParaRPr lang="en-US" noProof="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
          <p:cNvSpPr txBox="1">
            <a:spLocks noGrp="1"/>
          </p:cNvSpPr>
          <p:nvPr>
            <p:ph type="body" idx="1"/>
          </p:nvPr>
        </p:nvSpPr>
        <p:spPr>
          <a:xfrm>
            <a:off x="432000" y="1530000"/>
            <a:ext cx="5232000" cy="4896000"/>
          </a:xfrm>
          <a:prstGeom prst="rect">
            <a:avLst/>
          </a:prstGeom>
          <a:noFill/>
          <a:ln>
            <a:noFill/>
          </a:ln>
        </p:spPr>
        <p:txBody>
          <a:bodyPr spcFirstLastPara="1" wrap="square" lIns="0" tIns="0" rIns="0" bIns="0" anchor="t" anchorCtr="0">
            <a:noAutofit/>
          </a:bodyPr>
          <a:lstStyle/>
          <a:p>
            <a:pPr marL="342900" indent="-342900">
              <a:spcBef>
                <a:spcPts val="0"/>
              </a:spcBef>
            </a:pPr>
            <a:r>
              <a:rPr lang="en-US" noProof="1">
                <a:latin typeface="Segoe UI Semibold" panose="020B0702040204020203" pitchFamily="34" charset="0"/>
                <a:cs typeface="Segoe UI Semibold" panose="020B0702040204020203" pitchFamily="34" charset="0"/>
              </a:rPr>
              <a:t>Introduction </a:t>
            </a:r>
          </a:p>
          <a:p>
            <a:pPr marL="342900" indent="-342900">
              <a:spcBef>
                <a:spcPts val="0"/>
              </a:spcBef>
            </a:pPr>
            <a:endParaRPr lang="en-US" noProof="1">
              <a:latin typeface="Segoe UI Semibold" panose="020B0702040204020203" pitchFamily="34" charset="0"/>
              <a:cs typeface="Segoe UI Semibold" panose="020B0702040204020203" pitchFamily="34" charset="0"/>
            </a:endParaRPr>
          </a:p>
          <a:p>
            <a:pPr marL="342900" indent="-342900">
              <a:spcBef>
                <a:spcPts val="0"/>
              </a:spcBef>
            </a:pPr>
            <a:r>
              <a:rPr lang="en-US" noProof="1">
                <a:latin typeface="Segoe UI Semibold" panose="020B0702040204020203" pitchFamily="34" charset="0"/>
                <a:cs typeface="Segoe UI Semibold" panose="020B0702040204020203" pitchFamily="34" charset="0"/>
              </a:rPr>
              <a:t>Vietnamese history</a:t>
            </a:r>
          </a:p>
          <a:p>
            <a:pPr marL="342900" indent="-342900">
              <a:spcBef>
                <a:spcPts val="0"/>
              </a:spcBef>
            </a:pPr>
            <a:endParaRPr lang="en-US" noProof="1">
              <a:latin typeface="Segoe UI Semibold" panose="020B0702040204020203" pitchFamily="34" charset="0"/>
              <a:cs typeface="Segoe UI Semibold" panose="020B0702040204020203" pitchFamily="34" charset="0"/>
            </a:endParaRPr>
          </a:p>
          <a:p>
            <a:pPr marL="342900" indent="-342900">
              <a:spcBef>
                <a:spcPts val="0"/>
              </a:spcBef>
            </a:pPr>
            <a:r>
              <a:rPr lang="en-US" noProof="1">
                <a:latin typeface="Segoe UI Semibold" panose="020B0702040204020203" pitchFamily="34" charset="0"/>
                <a:cs typeface="Segoe UI Semibold" panose="020B0702040204020203" pitchFamily="34" charset="0"/>
              </a:rPr>
              <a:t>Culture and art</a:t>
            </a:r>
          </a:p>
          <a:p>
            <a:pPr marL="342900" indent="-342900">
              <a:spcBef>
                <a:spcPts val="0"/>
              </a:spcBef>
            </a:pPr>
            <a:endParaRPr lang="en-US" noProof="1">
              <a:latin typeface="Segoe UI Semibold" panose="020B0702040204020203" pitchFamily="34" charset="0"/>
              <a:cs typeface="Segoe UI Semibold" panose="020B0702040204020203" pitchFamily="34" charset="0"/>
            </a:endParaRPr>
          </a:p>
          <a:p>
            <a:pPr marL="342900" indent="-342900">
              <a:spcBef>
                <a:spcPts val="0"/>
              </a:spcBef>
            </a:pPr>
            <a:r>
              <a:rPr lang="en-US" noProof="1">
                <a:latin typeface="Segoe UI Semibold" panose="020B0702040204020203" pitchFamily="34" charset="0"/>
                <a:cs typeface="Segoe UI Semibold" panose="020B0702040204020203" pitchFamily="34" charset="0"/>
              </a:rPr>
              <a:t>Special collection</a:t>
            </a:r>
          </a:p>
          <a:p>
            <a:pPr marL="342900" indent="-342900">
              <a:spcBef>
                <a:spcPts val="0"/>
              </a:spcBef>
            </a:pPr>
            <a:endParaRPr lang="en-US" noProof="1">
              <a:latin typeface="Segoe UI Semibold" panose="020B0702040204020203" pitchFamily="34" charset="0"/>
              <a:cs typeface="Segoe UI Semibold" panose="020B0702040204020203" pitchFamily="34" charset="0"/>
            </a:endParaRPr>
          </a:p>
          <a:p>
            <a:pPr marL="342900" indent="-342900">
              <a:spcBef>
                <a:spcPts val="0"/>
              </a:spcBef>
            </a:pPr>
            <a:r>
              <a:rPr lang="en-US" noProof="1">
                <a:latin typeface="Segoe UI Semibold" panose="020B0702040204020203" pitchFamily="34" charset="0"/>
                <a:cs typeface="Segoe UI Semibold" panose="020B0702040204020203" pitchFamily="34" charset="0"/>
              </a:rPr>
              <a:t>Conclusion</a:t>
            </a:r>
          </a:p>
        </p:txBody>
      </p:sp>
      <p:sp>
        <p:nvSpPr>
          <p:cNvPr id="215" name="Google Shape;215;p3"/>
          <p:cNvSpPr txBox="1">
            <a:spLocks noGrp="1"/>
          </p:cNvSpPr>
          <p:nvPr>
            <p:ph type="title"/>
          </p:nvPr>
        </p:nvSpPr>
        <p:spPr>
          <a:xfrm>
            <a:off x="431999" y="0"/>
            <a:ext cx="9720000" cy="109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800"/>
              <a:buFont typeface="Arial"/>
              <a:buNone/>
            </a:pPr>
            <a:r>
              <a:rPr lang="en-US" noProof="1">
                <a:latin typeface="+mn-lt"/>
                <a:cs typeface="Segoe UI Semibold" panose="020B0702040204020203" pitchFamily="34" charset="0"/>
              </a:rPr>
              <a:t>Agenda</a:t>
            </a:r>
          </a:p>
        </p:txBody>
      </p:sp>
      <p:sp>
        <p:nvSpPr>
          <p:cNvPr id="3" name="Picture Placeholder 2">
            <a:extLst>
              <a:ext uri="{FF2B5EF4-FFF2-40B4-BE49-F238E27FC236}">
                <a16:creationId xmlns:a16="http://schemas.microsoft.com/office/drawing/2014/main" id="{78B3586F-F47B-138B-6640-31C70EF702FB}"/>
              </a:ext>
            </a:extLst>
          </p:cNvPr>
          <p:cNvSpPr>
            <a:spLocks noGrp="1"/>
          </p:cNvSpPr>
          <p:nvPr>
            <p:ph type="pic" idx="2"/>
          </p:nvPr>
        </p:nvSpPr>
        <p:spPr/>
        <p:txBody>
          <a:bodyPr/>
          <a:lstStyle/>
          <a:p>
            <a:endParaRPr lang="en-US"/>
          </a:p>
        </p:txBody>
      </p:sp>
      <p:pic>
        <p:nvPicPr>
          <p:cNvPr id="9" name="Picture 8">
            <a:extLst>
              <a:ext uri="{FF2B5EF4-FFF2-40B4-BE49-F238E27FC236}">
                <a16:creationId xmlns:a16="http://schemas.microsoft.com/office/drawing/2014/main" id="{F33304A4-5983-EE9A-9C35-F038A4E96603}"/>
              </a:ext>
            </a:extLst>
          </p:cNvPr>
          <p:cNvPicPr>
            <a:picLocks noChangeAspect="1"/>
          </p:cNvPicPr>
          <p:nvPr/>
        </p:nvPicPr>
        <p:blipFill>
          <a:blip r:embed="rId3"/>
          <a:stretch>
            <a:fillRect/>
          </a:stretch>
        </p:blipFill>
        <p:spPr>
          <a:xfrm>
            <a:off x="5995686" y="1098000"/>
            <a:ext cx="6196314" cy="57977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9B0D693-42D5-3C0F-5ED4-40522D2C121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D9B0D693-42D5-3C0F-5ED4-40522D2C12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EF648B22-9BC3-A38D-EECF-81EDB4845C6F}"/>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3" name="Subtitle 2">
            <a:extLst>
              <a:ext uri="{FF2B5EF4-FFF2-40B4-BE49-F238E27FC236}">
                <a16:creationId xmlns:a16="http://schemas.microsoft.com/office/drawing/2014/main" id="{E1F6CD6B-1F52-35AC-8E87-6337B4A10779}"/>
              </a:ext>
            </a:extLst>
          </p:cNvPr>
          <p:cNvSpPr>
            <a:spLocks noGrp="1"/>
          </p:cNvSpPr>
          <p:nvPr>
            <p:ph type="subTitle" idx="1"/>
          </p:nvPr>
        </p:nvSpPr>
        <p:spPr/>
        <p:txBody>
          <a:bodyPr/>
          <a:lstStyle/>
          <a:p>
            <a:r>
              <a:rPr lang="en-GB" dirty="0">
                <a:solidFill>
                  <a:srgbClr val="C00000"/>
                </a:solidFill>
              </a:rPr>
              <a:t>What is </a:t>
            </a:r>
            <a:r>
              <a:rPr lang="en-US" dirty="0">
                <a:solidFill>
                  <a:srgbClr val="C00000"/>
                </a:solidFill>
              </a:rPr>
              <a:t>Ho Chi Minh City Museum of History</a:t>
            </a:r>
            <a:r>
              <a:rPr lang="en-GB" dirty="0">
                <a:solidFill>
                  <a:srgbClr val="C00000"/>
                </a:solidFill>
              </a:rPr>
              <a:t>?</a:t>
            </a:r>
          </a:p>
        </p:txBody>
      </p:sp>
      <p:sp>
        <p:nvSpPr>
          <p:cNvPr id="2" name="Title 1">
            <a:extLst>
              <a:ext uri="{FF2B5EF4-FFF2-40B4-BE49-F238E27FC236}">
                <a16:creationId xmlns:a16="http://schemas.microsoft.com/office/drawing/2014/main" id="{26CCE0C7-F39C-A9B7-EFD4-CECED4307FFD}"/>
              </a:ext>
            </a:extLst>
          </p:cNvPr>
          <p:cNvSpPr>
            <a:spLocks noGrp="1"/>
          </p:cNvSpPr>
          <p:nvPr>
            <p:ph type="ctrTitle"/>
          </p:nvPr>
        </p:nvSpPr>
        <p:spPr/>
        <p:txBody>
          <a:bodyPr vert="horz"/>
          <a:lstStyle/>
          <a:p>
            <a:r>
              <a:rPr lang="vi-VN" dirty="0">
                <a:solidFill>
                  <a:srgbClr val="C00000"/>
                </a:solidFill>
              </a:rPr>
              <a:t>INTRODUCTION</a:t>
            </a:r>
            <a:endParaRPr lang="en-GB" dirty="0">
              <a:solidFill>
                <a:srgbClr val="C00000"/>
              </a:solidFill>
            </a:endParaRPr>
          </a:p>
        </p:txBody>
      </p:sp>
      <p:pic>
        <p:nvPicPr>
          <p:cNvPr id="7" name="Picture 6">
            <a:extLst>
              <a:ext uri="{FF2B5EF4-FFF2-40B4-BE49-F238E27FC236}">
                <a16:creationId xmlns:a16="http://schemas.microsoft.com/office/drawing/2014/main" id="{D62BFE1F-8FB4-F603-3459-03976EA7E416}"/>
              </a:ext>
            </a:extLst>
          </p:cNvPr>
          <p:cNvPicPr>
            <a:picLocks noChangeAspect="1"/>
          </p:cNvPicPr>
          <p:nvPr/>
        </p:nvPicPr>
        <p:blipFill>
          <a:blip r:embed="rId7"/>
          <a:stretch>
            <a:fillRect/>
          </a:stretch>
        </p:blipFill>
        <p:spPr>
          <a:xfrm>
            <a:off x="0" y="1039521"/>
            <a:ext cx="12192000" cy="3512949"/>
          </a:xfrm>
          <a:prstGeom prst="rect">
            <a:avLst/>
          </a:prstGeom>
        </p:spPr>
      </p:pic>
    </p:spTree>
    <p:extLst>
      <p:ext uri="{BB962C8B-B14F-4D97-AF65-F5344CB8AC3E}">
        <p14:creationId xmlns:p14="http://schemas.microsoft.com/office/powerpoint/2010/main" val="1182589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E9E7B5-BDF1-4F3B-5DC4-0AD36B611358}"/>
              </a:ext>
            </a:extLst>
          </p:cNvPr>
          <p:cNvSpPr>
            <a:spLocks noGrp="1"/>
          </p:cNvSpPr>
          <p:nvPr>
            <p:ph type="body" sz="quarter" idx="13"/>
          </p:nvPr>
        </p:nvSpPr>
        <p:spPr>
          <a:xfrm>
            <a:off x="431999" y="2059577"/>
            <a:ext cx="5232200" cy="4267788"/>
          </a:xfrm>
        </p:spPr>
        <p:txBody>
          <a:bodyPr/>
          <a:lstStyle/>
          <a:p>
            <a:pPr marL="669323" lvl="1" indent="-334662">
              <a:lnSpc>
                <a:spcPct val="100000"/>
              </a:lnSpc>
            </a:pPr>
            <a:r>
              <a:rPr lang="en-US" dirty="0">
                <a:solidFill>
                  <a:srgbClr val="333333"/>
                </a:solidFill>
              </a:rPr>
              <a:t>a major historical and cultural museum</a:t>
            </a:r>
          </a:p>
          <a:p>
            <a:pPr marL="669323" lvl="1" indent="-334662">
              <a:lnSpc>
                <a:spcPct val="100000"/>
              </a:lnSpc>
            </a:pPr>
            <a:r>
              <a:rPr lang="en-US" dirty="0"/>
              <a:t>Overview</a:t>
            </a:r>
            <a:r>
              <a:rPr lang="en-US" dirty="0">
                <a:solidFill>
                  <a:srgbClr val="333333"/>
                </a:solidFill>
                <a:ea typeface="Arial"/>
                <a:cs typeface="Arial"/>
                <a:sym typeface="Arial"/>
              </a:rPr>
              <a:t>:</a:t>
            </a:r>
          </a:p>
          <a:p>
            <a:pPr marL="1338646" lvl="2" indent="-446216">
              <a:lnSpc>
                <a:spcPct val="100000"/>
              </a:lnSpc>
              <a:buFont typeface="Arial"/>
              <a:buChar char="⚬"/>
            </a:pPr>
            <a:r>
              <a:rPr lang="en-US" dirty="0"/>
              <a:t>Reflects the 18 major historical periods of Vietnam.</a:t>
            </a:r>
          </a:p>
          <a:p>
            <a:pPr marL="1338646" lvl="2" indent="-446216">
              <a:lnSpc>
                <a:spcPct val="100000"/>
              </a:lnSpc>
              <a:buFont typeface="Arial"/>
              <a:buChar char="⚬"/>
            </a:pPr>
            <a:r>
              <a:rPr lang="en-US" dirty="0"/>
              <a:t>To preserve and display Vietnam’s cultural and historical heritage</a:t>
            </a:r>
          </a:p>
          <a:p>
            <a:pPr marL="1338646" lvl="2" indent="-446216">
              <a:lnSpc>
                <a:spcPct val="100000"/>
              </a:lnSpc>
              <a:buFont typeface="Arial"/>
              <a:buChar char="⚬"/>
            </a:pPr>
            <a:r>
              <a:rPr lang="en-US" dirty="0">
                <a:solidFill>
                  <a:srgbClr val="333333"/>
                </a:solidFill>
              </a:rPr>
              <a:t>Located at 2 Nguyễn </a:t>
            </a:r>
            <a:r>
              <a:rPr lang="en-US" dirty="0" err="1">
                <a:solidFill>
                  <a:srgbClr val="333333"/>
                </a:solidFill>
              </a:rPr>
              <a:t>Bỉnh</a:t>
            </a:r>
            <a:r>
              <a:rPr lang="en-US" dirty="0">
                <a:solidFill>
                  <a:srgbClr val="333333"/>
                </a:solidFill>
              </a:rPr>
              <a:t> Khiêm Street, </a:t>
            </a:r>
            <a:r>
              <a:rPr lang="en-US" dirty="0" err="1">
                <a:solidFill>
                  <a:srgbClr val="333333"/>
                </a:solidFill>
              </a:rPr>
              <a:t>Bến</a:t>
            </a:r>
            <a:r>
              <a:rPr lang="en-US" dirty="0">
                <a:solidFill>
                  <a:srgbClr val="333333"/>
                </a:solidFill>
              </a:rPr>
              <a:t> </a:t>
            </a:r>
            <a:r>
              <a:rPr lang="en-US" dirty="0" err="1">
                <a:solidFill>
                  <a:srgbClr val="333333"/>
                </a:solidFill>
              </a:rPr>
              <a:t>Nghé</a:t>
            </a:r>
            <a:r>
              <a:rPr lang="en-US" dirty="0">
                <a:solidFill>
                  <a:srgbClr val="333333"/>
                </a:solidFill>
              </a:rPr>
              <a:t> Ward, District 1, Ho Chi Minh City</a:t>
            </a:r>
            <a:endParaRPr lang="en-US" dirty="0"/>
          </a:p>
          <a:p>
            <a:pPr marL="1338646" lvl="2" indent="-446216">
              <a:lnSpc>
                <a:spcPct val="100000"/>
              </a:lnSpc>
              <a:buFont typeface="Arial"/>
              <a:buChar char="⚬"/>
            </a:pPr>
            <a:endParaRPr lang="en-US" dirty="0"/>
          </a:p>
          <a:p>
            <a:pPr marL="1338646" lvl="2" indent="-446216">
              <a:lnSpc>
                <a:spcPct val="100000"/>
              </a:lnSpc>
              <a:buFont typeface="Arial"/>
              <a:buChar char="⚬"/>
            </a:pPr>
            <a:endParaRPr lang="en-US" dirty="0">
              <a:solidFill>
                <a:srgbClr val="333333"/>
              </a:solidFill>
              <a:ea typeface="Arial"/>
              <a:cs typeface="Arial"/>
              <a:sym typeface="Arial"/>
            </a:endParaRPr>
          </a:p>
        </p:txBody>
      </p:sp>
      <p:sp>
        <p:nvSpPr>
          <p:cNvPr id="7" name="Text Placeholder 6">
            <a:extLst>
              <a:ext uri="{FF2B5EF4-FFF2-40B4-BE49-F238E27FC236}">
                <a16:creationId xmlns:a16="http://schemas.microsoft.com/office/drawing/2014/main" id="{B521DB2E-AD64-0680-8783-D12FD58E8354}"/>
              </a:ext>
            </a:extLst>
          </p:cNvPr>
          <p:cNvSpPr>
            <a:spLocks noGrp="1"/>
          </p:cNvSpPr>
          <p:nvPr>
            <p:ph type="body" sz="quarter" idx="14"/>
          </p:nvPr>
        </p:nvSpPr>
        <p:spPr>
          <a:xfrm>
            <a:off x="431999" y="1146704"/>
            <a:ext cx="5232200" cy="666000"/>
          </a:xfrm>
        </p:spPr>
        <p:txBody>
          <a:bodyPr/>
          <a:lstStyle/>
          <a:p>
            <a:r>
              <a:rPr lang="en-US" dirty="0"/>
              <a:t>What is Ho Chi Minh City Museum of History ?</a:t>
            </a:r>
          </a:p>
        </p:txBody>
      </p:sp>
      <p:sp>
        <p:nvSpPr>
          <p:cNvPr id="5" name="Title 4">
            <a:extLst>
              <a:ext uri="{FF2B5EF4-FFF2-40B4-BE49-F238E27FC236}">
                <a16:creationId xmlns:a16="http://schemas.microsoft.com/office/drawing/2014/main" id="{D5096EED-E4A7-AF91-27B1-EB89B3B3A713}"/>
              </a:ext>
            </a:extLst>
          </p:cNvPr>
          <p:cNvSpPr>
            <a:spLocks noGrp="1"/>
          </p:cNvSpPr>
          <p:nvPr>
            <p:ph type="title"/>
          </p:nvPr>
        </p:nvSpPr>
        <p:spPr/>
        <p:txBody>
          <a:bodyPr/>
          <a:lstStyle/>
          <a:p>
            <a:r>
              <a:rPr lang="en-US" dirty="0"/>
              <a:t>Introduction</a:t>
            </a:r>
          </a:p>
        </p:txBody>
      </p:sp>
      <p:pic>
        <p:nvPicPr>
          <p:cNvPr id="3" name="Picture 2">
            <a:extLst>
              <a:ext uri="{FF2B5EF4-FFF2-40B4-BE49-F238E27FC236}">
                <a16:creationId xmlns:a16="http://schemas.microsoft.com/office/drawing/2014/main" id="{9B83BFEF-2BF7-1D43-4FEB-CFB04DD18D07}"/>
              </a:ext>
            </a:extLst>
          </p:cNvPr>
          <p:cNvPicPr>
            <a:picLocks noChangeAspect="1"/>
          </p:cNvPicPr>
          <p:nvPr/>
        </p:nvPicPr>
        <p:blipFill>
          <a:blip r:embed="rId2"/>
          <a:srcRect b="21591"/>
          <a:stretch>
            <a:fillRect/>
          </a:stretch>
        </p:blipFill>
        <p:spPr>
          <a:xfrm>
            <a:off x="7808209" y="1142921"/>
            <a:ext cx="4383791" cy="5715079"/>
          </a:xfrm>
          <a:prstGeom prst="rect">
            <a:avLst/>
          </a:prstGeom>
        </p:spPr>
      </p:pic>
    </p:spTree>
    <p:extLst>
      <p:ext uri="{BB962C8B-B14F-4D97-AF65-F5344CB8AC3E}">
        <p14:creationId xmlns:p14="http://schemas.microsoft.com/office/powerpoint/2010/main" val="409916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FC199-330E-141D-A742-54869E2990B6}"/>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1DC9F5A-3A55-B22A-D110-475FEBF668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D9B0D693-42D5-3C0F-5ED4-40522D2C12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21A2290F-7986-5944-9CFF-05391B797152}"/>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871BB30C-8163-DA83-C74B-645CDE3BB21A}"/>
              </a:ext>
            </a:extLst>
          </p:cNvPr>
          <p:cNvSpPr>
            <a:spLocks noGrp="1"/>
          </p:cNvSpPr>
          <p:nvPr>
            <p:ph type="ctrTitle"/>
          </p:nvPr>
        </p:nvSpPr>
        <p:spPr/>
        <p:txBody>
          <a:bodyPr vert="horz"/>
          <a:lstStyle/>
          <a:p>
            <a:r>
              <a:rPr lang="en-US" dirty="0">
                <a:solidFill>
                  <a:srgbClr val="C00000"/>
                </a:solidFill>
              </a:rPr>
              <a:t>VIET NAM HISTORY</a:t>
            </a:r>
            <a:endParaRPr lang="en-GB" dirty="0">
              <a:solidFill>
                <a:srgbClr val="C00000"/>
              </a:solidFill>
            </a:endParaRPr>
          </a:p>
        </p:txBody>
      </p:sp>
      <p:pic>
        <p:nvPicPr>
          <p:cNvPr id="7" name="Picture 6">
            <a:extLst>
              <a:ext uri="{FF2B5EF4-FFF2-40B4-BE49-F238E27FC236}">
                <a16:creationId xmlns:a16="http://schemas.microsoft.com/office/drawing/2014/main" id="{EF31318E-7410-DAF4-D495-027CE2C1FAE2}"/>
              </a:ext>
            </a:extLst>
          </p:cNvPr>
          <p:cNvPicPr>
            <a:picLocks noChangeAspect="1"/>
          </p:cNvPicPr>
          <p:nvPr/>
        </p:nvPicPr>
        <p:blipFill>
          <a:blip r:embed="rId7"/>
          <a:stretch>
            <a:fillRect/>
          </a:stretch>
        </p:blipFill>
        <p:spPr>
          <a:xfrm>
            <a:off x="0" y="1039521"/>
            <a:ext cx="12192000" cy="3512949"/>
          </a:xfrm>
          <a:prstGeom prst="rect">
            <a:avLst/>
          </a:prstGeom>
        </p:spPr>
      </p:pic>
    </p:spTree>
    <p:extLst>
      <p:ext uri="{BB962C8B-B14F-4D97-AF65-F5344CB8AC3E}">
        <p14:creationId xmlns:p14="http://schemas.microsoft.com/office/powerpoint/2010/main" val="2639681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40E9D-62AD-47D2-8C55-F2F6BD0EC4C6}"/>
              </a:ext>
            </a:extLst>
          </p:cNvPr>
          <p:cNvSpPr>
            <a:spLocks noGrp="1"/>
          </p:cNvSpPr>
          <p:nvPr>
            <p:ph type="title"/>
          </p:nvPr>
        </p:nvSpPr>
        <p:spPr/>
        <p:txBody>
          <a:bodyPr/>
          <a:lstStyle/>
          <a:p>
            <a:pPr marL="342900" indent="-342900"/>
            <a:r>
              <a:rPr lang="en-US" noProof="1">
                <a:latin typeface="+mn-lt"/>
                <a:cs typeface="Segoe UI Semibold" panose="020B0702040204020203" pitchFamily="34" charset="0"/>
              </a:rPr>
              <a:t>Vietnamese historical timeline</a:t>
            </a:r>
          </a:p>
        </p:txBody>
      </p:sp>
      <p:grpSp>
        <p:nvGrpSpPr>
          <p:cNvPr id="44" name="Group 43">
            <a:extLst>
              <a:ext uri="{FF2B5EF4-FFF2-40B4-BE49-F238E27FC236}">
                <a16:creationId xmlns:a16="http://schemas.microsoft.com/office/drawing/2014/main" id="{D060F6B6-4B6A-D378-180D-A31236CC999D}"/>
              </a:ext>
            </a:extLst>
          </p:cNvPr>
          <p:cNvGrpSpPr/>
          <p:nvPr/>
        </p:nvGrpSpPr>
        <p:grpSpPr>
          <a:xfrm>
            <a:off x="972181" y="1225388"/>
            <a:ext cx="9339243" cy="4351999"/>
            <a:chOff x="424244" y="1680412"/>
            <a:chExt cx="8235887" cy="3837845"/>
          </a:xfrm>
        </p:grpSpPr>
        <p:sp>
          <p:nvSpPr>
            <p:cNvPr id="54" name="TextBox 53">
              <a:extLst>
                <a:ext uri="{FF2B5EF4-FFF2-40B4-BE49-F238E27FC236}">
                  <a16:creationId xmlns:a16="http://schemas.microsoft.com/office/drawing/2014/main" id="{AFD2FE7C-0E7A-CC2E-6012-CCAE68A397F7}"/>
                </a:ext>
              </a:extLst>
            </p:cNvPr>
            <p:cNvSpPr txBox="1"/>
            <p:nvPr/>
          </p:nvSpPr>
          <p:spPr>
            <a:xfrm>
              <a:off x="2828109" y="1680412"/>
              <a:ext cx="1863438" cy="217132"/>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Ly dynasty</a:t>
              </a:r>
            </a:p>
          </p:txBody>
        </p:sp>
        <p:grpSp>
          <p:nvGrpSpPr>
            <p:cNvPr id="67" name="Group 66">
              <a:extLst>
                <a:ext uri="{FF2B5EF4-FFF2-40B4-BE49-F238E27FC236}">
                  <a16:creationId xmlns:a16="http://schemas.microsoft.com/office/drawing/2014/main" id="{3E699080-1F1C-90DD-5FD3-58FFF32463CD}"/>
                </a:ext>
              </a:extLst>
            </p:cNvPr>
            <p:cNvGrpSpPr/>
            <p:nvPr/>
          </p:nvGrpSpPr>
          <p:grpSpPr>
            <a:xfrm>
              <a:off x="424244" y="2311852"/>
              <a:ext cx="8235887" cy="3206405"/>
              <a:chOff x="193949" y="2163827"/>
              <a:chExt cx="8552620" cy="3329715"/>
            </a:xfrm>
          </p:grpSpPr>
          <p:sp>
            <p:nvSpPr>
              <p:cNvPr id="68" name="Freeform: Shape 67">
                <a:extLst>
                  <a:ext uri="{FF2B5EF4-FFF2-40B4-BE49-F238E27FC236}">
                    <a16:creationId xmlns:a16="http://schemas.microsoft.com/office/drawing/2014/main" id="{8AFC57C2-656C-4A85-B351-07AD9F2AFB09}"/>
                  </a:ext>
                </a:extLst>
              </p:cNvPr>
              <p:cNvSpPr/>
              <p:nvPr/>
            </p:nvSpPr>
            <p:spPr>
              <a:xfrm>
                <a:off x="368290" y="3811378"/>
                <a:ext cx="8378279" cy="136035"/>
              </a:xfrm>
              <a:custGeom>
                <a:avLst/>
                <a:gdLst>
                  <a:gd name="connsiteX0" fmla="*/ 11421014 w 11460220"/>
                  <a:gd name="connsiteY0" fmla="*/ 0 h 89089"/>
                  <a:gd name="connsiteX1" fmla="*/ 11460221 w 11460220"/>
                  <a:gd name="connsiteY1" fmla="*/ 0 h 89089"/>
                  <a:gd name="connsiteX2" fmla="*/ 11460221 w 11460220"/>
                  <a:gd name="connsiteY2" fmla="*/ 89089 h 89089"/>
                  <a:gd name="connsiteX3" fmla="*/ 11421014 w 11460220"/>
                  <a:gd name="connsiteY3" fmla="*/ 89089 h 89089"/>
                  <a:gd name="connsiteX4" fmla="*/ 39206 w 11460220"/>
                  <a:gd name="connsiteY4" fmla="*/ 89089 h 89089"/>
                  <a:gd name="connsiteX5" fmla="*/ 0 w 11460220"/>
                  <a:gd name="connsiteY5" fmla="*/ 89089 h 89089"/>
                  <a:gd name="connsiteX6" fmla="*/ 0 w 11460220"/>
                  <a:gd name="connsiteY6" fmla="*/ 0 h 89089"/>
                  <a:gd name="connsiteX7" fmla="*/ 39206 w 11460220"/>
                  <a:gd name="connsiteY7" fmla="*/ 0 h 8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0220" h="89089">
                    <a:moveTo>
                      <a:pt x="11421014" y="0"/>
                    </a:moveTo>
                    <a:cubicBezTo>
                      <a:pt x="11442667" y="0"/>
                      <a:pt x="11460221" y="0"/>
                      <a:pt x="11460221" y="0"/>
                    </a:cubicBezTo>
                    <a:lnTo>
                      <a:pt x="11460221" y="89089"/>
                    </a:lnTo>
                    <a:cubicBezTo>
                      <a:pt x="11460221" y="89089"/>
                      <a:pt x="11442668" y="89089"/>
                      <a:pt x="11421014" y="89089"/>
                    </a:cubicBezTo>
                    <a:lnTo>
                      <a:pt x="39206" y="89089"/>
                    </a:lnTo>
                    <a:cubicBezTo>
                      <a:pt x="17553" y="89089"/>
                      <a:pt x="0" y="89089"/>
                      <a:pt x="0" y="89089"/>
                    </a:cubicBezTo>
                    <a:lnTo>
                      <a:pt x="0" y="0"/>
                    </a:lnTo>
                    <a:cubicBezTo>
                      <a:pt x="0" y="0"/>
                      <a:pt x="17553" y="0"/>
                      <a:pt x="39206" y="0"/>
                    </a:cubicBezTo>
                    <a:close/>
                  </a:path>
                </a:pathLst>
              </a:custGeom>
              <a:solidFill>
                <a:schemeClr val="tx1"/>
              </a:solidFill>
              <a:ln w="2499"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D0377E1-7E00-EB0A-3C32-FB01C7119003}"/>
                  </a:ext>
                </a:extLst>
              </p:cNvPr>
              <p:cNvSpPr/>
              <p:nvPr/>
            </p:nvSpPr>
            <p:spPr>
              <a:xfrm rot="20818201">
                <a:off x="668179" y="3746621"/>
                <a:ext cx="221136" cy="221136"/>
              </a:xfrm>
              <a:custGeom>
                <a:avLst/>
                <a:gdLst>
                  <a:gd name="connsiteX0" fmla="*/ 221077 w 221135"/>
                  <a:gd name="connsiteY0" fmla="*/ 110418 h 221135"/>
                  <a:gd name="connsiteX1" fmla="*/ 110509 w 221135"/>
                  <a:gd name="connsiteY1" fmla="*/ 220986 h 221135"/>
                  <a:gd name="connsiteX2" fmla="*/ -58 w 221135"/>
                  <a:gd name="connsiteY2" fmla="*/ 110418 h 221135"/>
                  <a:gd name="connsiteX3" fmla="*/ 110509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09" y="220986"/>
                    </a:cubicBezTo>
                    <a:cubicBezTo>
                      <a:pt x="49445" y="220986"/>
                      <a:pt x="-58" y="171483"/>
                      <a:pt x="-58" y="110418"/>
                    </a:cubicBezTo>
                    <a:cubicBezTo>
                      <a:pt x="-58" y="49354"/>
                      <a:pt x="49445" y="-149"/>
                      <a:pt x="110509"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dirty="0">
                  <a:solidFill>
                    <a:srgbClr val="FF0000"/>
                  </a:solidFill>
                  <a:highlight>
                    <a:srgbClr val="FFFF00"/>
                  </a:highlight>
                </a:endParaRPr>
              </a:p>
            </p:txBody>
          </p:sp>
          <p:sp>
            <p:nvSpPr>
              <p:cNvPr id="70" name="Freeform: Shape 69">
                <a:extLst>
                  <a:ext uri="{FF2B5EF4-FFF2-40B4-BE49-F238E27FC236}">
                    <a16:creationId xmlns:a16="http://schemas.microsoft.com/office/drawing/2014/main" id="{F7E5563F-7CD3-6492-0693-A135F3B5C07A}"/>
                  </a:ext>
                </a:extLst>
              </p:cNvPr>
              <p:cNvSpPr/>
              <p:nvPr/>
            </p:nvSpPr>
            <p:spPr>
              <a:xfrm>
                <a:off x="749574" y="3938924"/>
                <a:ext cx="58359" cy="452171"/>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0389F07-5489-E8BD-DD98-FE634D33D63B}"/>
                  </a:ext>
                </a:extLst>
              </p:cNvPr>
              <p:cNvSpPr/>
              <p:nvPr/>
            </p:nvSpPr>
            <p:spPr>
              <a:xfrm rot="18900000">
                <a:off x="2599974" y="3746602"/>
                <a:ext cx="221136" cy="221136"/>
              </a:xfrm>
              <a:custGeom>
                <a:avLst/>
                <a:gdLst>
                  <a:gd name="connsiteX0" fmla="*/ 221077 w 221135"/>
                  <a:gd name="connsiteY0" fmla="*/ 110418 h 221135"/>
                  <a:gd name="connsiteX1" fmla="*/ 110510 w 221135"/>
                  <a:gd name="connsiteY1" fmla="*/ 220986 h 221135"/>
                  <a:gd name="connsiteX2" fmla="*/ -58 w 221135"/>
                  <a:gd name="connsiteY2" fmla="*/ 110418 h 221135"/>
                  <a:gd name="connsiteX3" fmla="*/ 110510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10" y="220986"/>
                    </a:cubicBezTo>
                    <a:cubicBezTo>
                      <a:pt x="49445" y="220986"/>
                      <a:pt x="-58" y="171483"/>
                      <a:pt x="-58" y="110418"/>
                    </a:cubicBezTo>
                    <a:cubicBezTo>
                      <a:pt x="-58" y="49354"/>
                      <a:pt x="49445" y="-149"/>
                      <a:pt x="110510"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6E40D2D-81CB-3909-7C08-17B506C3BEF6}"/>
                  </a:ext>
                </a:extLst>
              </p:cNvPr>
              <p:cNvSpPr/>
              <p:nvPr/>
            </p:nvSpPr>
            <p:spPr>
              <a:xfrm>
                <a:off x="2681357" y="3938924"/>
                <a:ext cx="58359" cy="452171"/>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B3D71B3-E825-D87C-BF94-8DCE1BF0472C}"/>
                  </a:ext>
                </a:extLst>
              </p:cNvPr>
              <p:cNvSpPr/>
              <p:nvPr/>
            </p:nvSpPr>
            <p:spPr>
              <a:xfrm rot="21046799">
                <a:off x="4531808" y="3746392"/>
                <a:ext cx="221135" cy="221135"/>
              </a:xfrm>
              <a:custGeom>
                <a:avLst/>
                <a:gdLst>
                  <a:gd name="connsiteX0" fmla="*/ 221077 w 221135"/>
                  <a:gd name="connsiteY0" fmla="*/ 110418 h 221135"/>
                  <a:gd name="connsiteX1" fmla="*/ 110510 w 221135"/>
                  <a:gd name="connsiteY1" fmla="*/ 220986 h 221135"/>
                  <a:gd name="connsiteX2" fmla="*/ -58 w 221135"/>
                  <a:gd name="connsiteY2" fmla="*/ 110418 h 221135"/>
                  <a:gd name="connsiteX3" fmla="*/ 110510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10" y="220986"/>
                    </a:cubicBezTo>
                    <a:cubicBezTo>
                      <a:pt x="49445" y="220986"/>
                      <a:pt x="-58" y="171483"/>
                      <a:pt x="-58" y="110418"/>
                    </a:cubicBezTo>
                    <a:cubicBezTo>
                      <a:pt x="-58" y="49353"/>
                      <a:pt x="49445" y="-149"/>
                      <a:pt x="110510"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659D131-CE70-0CB8-3FC2-D1F7B0A8F36D}"/>
                  </a:ext>
                </a:extLst>
              </p:cNvPr>
              <p:cNvSpPr/>
              <p:nvPr/>
            </p:nvSpPr>
            <p:spPr>
              <a:xfrm>
                <a:off x="4613139" y="3938923"/>
                <a:ext cx="58359" cy="452171"/>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F08859A-35A8-540C-82CD-1A32522BF077}"/>
                  </a:ext>
                </a:extLst>
              </p:cNvPr>
              <p:cNvSpPr/>
              <p:nvPr/>
            </p:nvSpPr>
            <p:spPr>
              <a:xfrm rot="20818201">
                <a:off x="1615438" y="3744608"/>
                <a:ext cx="221135" cy="221135"/>
              </a:xfrm>
              <a:custGeom>
                <a:avLst/>
                <a:gdLst>
                  <a:gd name="connsiteX0" fmla="*/ 221077 w 221135"/>
                  <a:gd name="connsiteY0" fmla="*/ 110418 h 221135"/>
                  <a:gd name="connsiteX1" fmla="*/ 110509 w 221135"/>
                  <a:gd name="connsiteY1" fmla="*/ 220986 h 221135"/>
                  <a:gd name="connsiteX2" fmla="*/ -58 w 221135"/>
                  <a:gd name="connsiteY2" fmla="*/ 110418 h 221135"/>
                  <a:gd name="connsiteX3" fmla="*/ 110509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09" y="220986"/>
                    </a:cubicBezTo>
                    <a:cubicBezTo>
                      <a:pt x="49445" y="220986"/>
                      <a:pt x="-58" y="171483"/>
                      <a:pt x="-58" y="110418"/>
                    </a:cubicBezTo>
                    <a:cubicBezTo>
                      <a:pt x="-58" y="49354"/>
                      <a:pt x="49445" y="-149"/>
                      <a:pt x="110509" y="-149"/>
                    </a:cubicBezTo>
                    <a:cubicBezTo>
                      <a:pt x="171574" y="-149"/>
                      <a:pt x="221077" y="49354"/>
                      <a:pt x="221077" y="110418"/>
                    </a:cubicBezTo>
                    <a:close/>
                  </a:path>
                </a:pathLst>
              </a:custGeom>
              <a:solidFill>
                <a:srgbClr val="0070C0"/>
              </a:solidFill>
              <a:ln w="2499"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550D7FAF-857C-4D2B-9137-60569BF2BBB8}"/>
                  </a:ext>
                </a:extLst>
              </p:cNvPr>
              <p:cNvSpPr/>
              <p:nvPr/>
            </p:nvSpPr>
            <p:spPr>
              <a:xfrm rot="10800000">
                <a:off x="1696851" y="3321225"/>
                <a:ext cx="58359" cy="452171"/>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8C8EBA27-AB4B-C0B7-FEE9-9AF45E343214}"/>
                  </a:ext>
                </a:extLst>
              </p:cNvPr>
              <p:cNvSpPr/>
              <p:nvPr/>
            </p:nvSpPr>
            <p:spPr>
              <a:xfrm rot="18900000">
                <a:off x="3547261" y="3744576"/>
                <a:ext cx="221135" cy="221135"/>
              </a:xfrm>
              <a:custGeom>
                <a:avLst/>
                <a:gdLst>
                  <a:gd name="connsiteX0" fmla="*/ 221077 w 221135"/>
                  <a:gd name="connsiteY0" fmla="*/ 110418 h 221135"/>
                  <a:gd name="connsiteX1" fmla="*/ 110509 w 221135"/>
                  <a:gd name="connsiteY1" fmla="*/ 220986 h 221135"/>
                  <a:gd name="connsiteX2" fmla="*/ -58 w 221135"/>
                  <a:gd name="connsiteY2" fmla="*/ 110418 h 221135"/>
                  <a:gd name="connsiteX3" fmla="*/ 110509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09" y="220986"/>
                    </a:cubicBezTo>
                    <a:cubicBezTo>
                      <a:pt x="49445" y="220986"/>
                      <a:pt x="-58" y="171483"/>
                      <a:pt x="-58" y="110418"/>
                    </a:cubicBezTo>
                    <a:cubicBezTo>
                      <a:pt x="-58" y="49354"/>
                      <a:pt x="49445" y="-149"/>
                      <a:pt x="110509" y="-149"/>
                    </a:cubicBezTo>
                    <a:cubicBezTo>
                      <a:pt x="171574" y="-149"/>
                      <a:pt x="221077" y="49354"/>
                      <a:pt x="221077" y="110418"/>
                    </a:cubicBezTo>
                    <a:close/>
                  </a:path>
                </a:pathLst>
              </a:custGeom>
              <a:solidFill>
                <a:srgbClr val="0070C0"/>
              </a:solidFill>
              <a:ln w="24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36DBD9C-99C0-F3B0-F6B4-17A227D5D495}"/>
                  </a:ext>
                </a:extLst>
              </p:cNvPr>
              <p:cNvSpPr/>
              <p:nvPr/>
            </p:nvSpPr>
            <p:spPr>
              <a:xfrm rot="10800000">
                <a:off x="3628633" y="3321225"/>
                <a:ext cx="58359" cy="452171"/>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C4CFE81-8604-6AC6-BF3A-993FBC1DAA5C}"/>
                  </a:ext>
                </a:extLst>
              </p:cNvPr>
              <p:cNvSpPr/>
              <p:nvPr/>
            </p:nvSpPr>
            <p:spPr>
              <a:xfrm rot="20799645">
                <a:off x="5569783" y="3734976"/>
                <a:ext cx="220448" cy="220448"/>
              </a:xfrm>
              <a:custGeom>
                <a:avLst/>
                <a:gdLst>
                  <a:gd name="connsiteX0" fmla="*/ 220375 w 220448"/>
                  <a:gd name="connsiteY0" fmla="*/ 110071 h 220448"/>
                  <a:gd name="connsiteX1" fmla="*/ 110151 w 220448"/>
                  <a:gd name="connsiteY1" fmla="*/ 220296 h 220448"/>
                  <a:gd name="connsiteX2" fmla="*/ -74 w 220448"/>
                  <a:gd name="connsiteY2" fmla="*/ 110071 h 220448"/>
                  <a:gd name="connsiteX3" fmla="*/ 110151 w 220448"/>
                  <a:gd name="connsiteY3" fmla="*/ -153 h 220448"/>
                  <a:gd name="connsiteX4" fmla="*/ 220375 w 220448"/>
                  <a:gd name="connsiteY4" fmla="*/ 110071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375" y="110071"/>
                    </a:moveTo>
                    <a:cubicBezTo>
                      <a:pt x="220375" y="170947"/>
                      <a:pt x="171027" y="220296"/>
                      <a:pt x="110151" y="220296"/>
                    </a:cubicBezTo>
                    <a:cubicBezTo>
                      <a:pt x="49276" y="220296"/>
                      <a:pt x="-74" y="170947"/>
                      <a:pt x="-74" y="110071"/>
                    </a:cubicBezTo>
                    <a:cubicBezTo>
                      <a:pt x="-74" y="49196"/>
                      <a:pt x="49275" y="-153"/>
                      <a:pt x="110151" y="-153"/>
                    </a:cubicBezTo>
                    <a:cubicBezTo>
                      <a:pt x="171025" y="-153"/>
                      <a:pt x="220375" y="49196"/>
                      <a:pt x="220375" y="110071"/>
                    </a:cubicBezTo>
                    <a:close/>
                  </a:path>
                </a:pathLst>
              </a:custGeom>
              <a:solidFill>
                <a:srgbClr val="0070C0"/>
              </a:solidFill>
              <a:ln w="2491"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03BCAA7-EFAD-D1D0-CB41-B49AE6398F5C}"/>
                  </a:ext>
                </a:extLst>
              </p:cNvPr>
              <p:cNvSpPr/>
              <p:nvPr/>
            </p:nvSpPr>
            <p:spPr>
              <a:xfrm rot="10800000">
                <a:off x="5659592" y="3320472"/>
                <a:ext cx="58359" cy="452171"/>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a:p>
            </p:txBody>
          </p:sp>
          <p:grpSp>
            <p:nvGrpSpPr>
              <p:cNvPr id="105" name="Group 104">
                <a:extLst>
                  <a:ext uri="{FF2B5EF4-FFF2-40B4-BE49-F238E27FC236}">
                    <a16:creationId xmlns:a16="http://schemas.microsoft.com/office/drawing/2014/main" id="{33608078-2CA7-DB9E-AE77-9231CC6ACDB4}"/>
                  </a:ext>
                </a:extLst>
              </p:cNvPr>
              <p:cNvGrpSpPr/>
              <p:nvPr/>
            </p:nvGrpSpPr>
            <p:grpSpPr>
              <a:xfrm>
                <a:off x="1132222" y="2164581"/>
                <a:ext cx="1175152" cy="1175152"/>
                <a:chOff x="1216191" y="2020368"/>
                <a:chExt cx="1175152" cy="1175152"/>
              </a:xfrm>
            </p:grpSpPr>
            <p:sp>
              <p:nvSpPr>
                <p:cNvPr id="159" name="Oval 158">
                  <a:extLst>
                    <a:ext uri="{FF2B5EF4-FFF2-40B4-BE49-F238E27FC236}">
                      <a16:creationId xmlns:a16="http://schemas.microsoft.com/office/drawing/2014/main" id="{EB954B11-A561-0A3D-4551-F94386B7274A}"/>
                    </a:ext>
                  </a:extLst>
                </p:cNvPr>
                <p:cNvSpPr/>
                <p:nvPr/>
              </p:nvSpPr>
              <p:spPr>
                <a:xfrm>
                  <a:off x="1216191" y="2020368"/>
                  <a:ext cx="1175152" cy="11751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9687DD1F-E00A-CF74-853F-AA36CD188E28}"/>
                    </a:ext>
                  </a:extLst>
                </p:cNvPr>
                <p:cNvSpPr/>
                <p:nvPr/>
              </p:nvSpPr>
              <p:spPr>
                <a:xfrm>
                  <a:off x="1340756" y="2144933"/>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45856A3A-B8EF-7721-A734-BAA1AE277EB8}"/>
                  </a:ext>
                </a:extLst>
              </p:cNvPr>
              <p:cNvGrpSpPr/>
              <p:nvPr/>
            </p:nvGrpSpPr>
            <p:grpSpPr>
              <a:xfrm>
                <a:off x="3072384" y="2164582"/>
                <a:ext cx="1175152" cy="1175152"/>
                <a:chOff x="1216191" y="2020369"/>
                <a:chExt cx="1175152" cy="1175152"/>
              </a:xfrm>
            </p:grpSpPr>
            <p:sp>
              <p:nvSpPr>
                <p:cNvPr id="157" name="Oval 156">
                  <a:extLst>
                    <a:ext uri="{FF2B5EF4-FFF2-40B4-BE49-F238E27FC236}">
                      <a16:creationId xmlns:a16="http://schemas.microsoft.com/office/drawing/2014/main" id="{9B287D91-053D-75E3-F20F-E1C3F3FFFFD3}"/>
                    </a:ext>
                  </a:extLst>
                </p:cNvPr>
                <p:cNvSpPr/>
                <p:nvPr/>
              </p:nvSpPr>
              <p:spPr>
                <a:xfrm>
                  <a:off x="1216191" y="2020369"/>
                  <a:ext cx="1175152" cy="11751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517EB9EF-CB85-A172-1BB9-DA80886302C4}"/>
                    </a:ext>
                  </a:extLst>
                </p:cNvPr>
                <p:cNvSpPr/>
                <p:nvPr/>
              </p:nvSpPr>
              <p:spPr>
                <a:xfrm>
                  <a:off x="1340756" y="2144933"/>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9D26ED48-B59F-7A09-0545-A57D9E4C3D01}"/>
                  </a:ext>
                </a:extLst>
              </p:cNvPr>
              <p:cNvGrpSpPr/>
              <p:nvPr/>
            </p:nvGrpSpPr>
            <p:grpSpPr>
              <a:xfrm>
                <a:off x="5101195" y="2163827"/>
                <a:ext cx="1175152" cy="1175152"/>
                <a:chOff x="-4481167" y="2019614"/>
                <a:chExt cx="1175152" cy="1175152"/>
              </a:xfrm>
            </p:grpSpPr>
            <p:sp>
              <p:nvSpPr>
                <p:cNvPr id="149" name="Oval 148">
                  <a:extLst>
                    <a:ext uri="{FF2B5EF4-FFF2-40B4-BE49-F238E27FC236}">
                      <a16:creationId xmlns:a16="http://schemas.microsoft.com/office/drawing/2014/main" id="{1DA26E32-A1B8-E772-A98C-24BE50323E01}"/>
                    </a:ext>
                  </a:extLst>
                </p:cNvPr>
                <p:cNvSpPr/>
                <p:nvPr/>
              </p:nvSpPr>
              <p:spPr>
                <a:xfrm>
                  <a:off x="-4481167" y="2019614"/>
                  <a:ext cx="1175152" cy="11751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4CAC656-B314-CC57-3015-AFF769F3CFC5}"/>
                    </a:ext>
                  </a:extLst>
                </p:cNvPr>
                <p:cNvSpPr/>
                <p:nvPr/>
              </p:nvSpPr>
              <p:spPr>
                <a:xfrm>
                  <a:off x="-4356602" y="2144178"/>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BA0F34C2-F2DD-51A6-6360-BC05CEA79B21}"/>
                  </a:ext>
                </a:extLst>
              </p:cNvPr>
              <p:cNvGrpSpPr/>
              <p:nvPr/>
            </p:nvGrpSpPr>
            <p:grpSpPr>
              <a:xfrm>
                <a:off x="193949" y="4318390"/>
                <a:ext cx="1175152" cy="1175152"/>
                <a:chOff x="1216190" y="2020368"/>
                <a:chExt cx="1175152" cy="1175152"/>
              </a:xfrm>
            </p:grpSpPr>
            <p:sp>
              <p:nvSpPr>
                <p:cNvPr id="147" name="Oval 146">
                  <a:extLst>
                    <a:ext uri="{FF2B5EF4-FFF2-40B4-BE49-F238E27FC236}">
                      <a16:creationId xmlns:a16="http://schemas.microsoft.com/office/drawing/2014/main" id="{9BAA66E1-2CAE-E14C-5651-CFC995F91A87}"/>
                    </a:ext>
                  </a:extLst>
                </p:cNvPr>
                <p:cNvSpPr/>
                <p:nvPr/>
              </p:nvSpPr>
              <p:spPr>
                <a:xfrm>
                  <a:off x="1216190" y="2020368"/>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A622FDA-2600-89F0-E54F-9CD9E6625647}"/>
                    </a:ext>
                  </a:extLst>
                </p:cNvPr>
                <p:cNvSpPr/>
                <p:nvPr/>
              </p:nvSpPr>
              <p:spPr>
                <a:xfrm>
                  <a:off x="1340755" y="2144933"/>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0" name="Group 119">
                <a:extLst>
                  <a:ext uri="{FF2B5EF4-FFF2-40B4-BE49-F238E27FC236}">
                    <a16:creationId xmlns:a16="http://schemas.microsoft.com/office/drawing/2014/main" id="{3A27EA32-98EA-E92F-240F-14D82D74694A}"/>
                  </a:ext>
                </a:extLst>
              </p:cNvPr>
              <p:cNvGrpSpPr/>
              <p:nvPr/>
            </p:nvGrpSpPr>
            <p:grpSpPr>
              <a:xfrm>
                <a:off x="2134112" y="4318390"/>
                <a:ext cx="1175152" cy="1175152"/>
                <a:chOff x="1216191" y="2020368"/>
                <a:chExt cx="1175152" cy="1175152"/>
              </a:xfrm>
            </p:grpSpPr>
            <p:sp>
              <p:nvSpPr>
                <p:cNvPr id="145" name="Oval 144">
                  <a:extLst>
                    <a:ext uri="{FF2B5EF4-FFF2-40B4-BE49-F238E27FC236}">
                      <a16:creationId xmlns:a16="http://schemas.microsoft.com/office/drawing/2014/main" id="{BF1E6B33-195B-7CC3-A547-289041BA4B76}"/>
                    </a:ext>
                  </a:extLst>
                </p:cNvPr>
                <p:cNvSpPr/>
                <p:nvPr/>
              </p:nvSpPr>
              <p:spPr>
                <a:xfrm>
                  <a:off x="1216191" y="2020368"/>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DC48944B-6C9F-A4FD-6D70-8522A27716AB}"/>
                    </a:ext>
                  </a:extLst>
                </p:cNvPr>
                <p:cNvSpPr/>
                <p:nvPr/>
              </p:nvSpPr>
              <p:spPr>
                <a:xfrm>
                  <a:off x="1340756" y="2144932"/>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 name="Group 120">
                <a:extLst>
                  <a:ext uri="{FF2B5EF4-FFF2-40B4-BE49-F238E27FC236}">
                    <a16:creationId xmlns:a16="http://schemas.microsoft.com/office/drawing/2014/main" id="{9259FB56-1B33-0BC8-3F04-255F7451401B}"/>
                  </a:ext>
                </a:extLst>
              </p:cNvPr>
              <p:cNvGrpSpPr/>
              <p:nvPr/>
            </p:nvGrpSpPr>
            <p:grpSpPr>
              <a:xfrm>
                <a:off x="4048551" y="4318390"/>
                <a:ext cx="1175152" cy="1175152"/>
                <a:chOff x="1216191" y="2020368"/>
                <a:chExt cx="1175152" cy="1175152"/>
              </a:xfrm>
            </p:grpSpPr>
            <p:sp>
              <p:nvSpPr>
                <p:cNvPr id="143" name="Oval 142">
                  <a:extLst>
                    <a:ext uri="{FF2B5EF4-FFF2-40B4-BE49-F238E27FC236}">
                      <a16:creationId xmlns:a16="http://schemas.microsoft.com/office/drawing/2014/main" id="{69F7E5D7-C53C-2049-EB24-482893DD4099}"/>
                    </a:ext>
                  </a:extLst>
                </p:cNvPr>
                <p:cNvSpPr/>
                <p:nvPr/>
              </p:nvSpPr>
              <p:spPr>
                <a:xfrm>
                  <a:off x="1216191" y="2020368"/>
                  <a:ext cx="1175152" cy="1175152"/>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0CEE831D-9697-2C5A-A33E-0EB7EA34002B}"/>
                    </a:ext>
                  </a:extLst>
                </p:cNvPr>
                <p:cNvSpPr/>
                <p:nvPr/>
              </p:nvSpPr>
              <p:spPr>
                <a:xfrm>
                  <a:off x="1340756" y="2144933"/>
                  <a:ext cx="926023" cy="92602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5" name="TextBox 124">
                <a:extLst>
                  <a:ext uri="{FF2B5EF4-FFF2-40B4-BE49-F238E27FC236}">
                    <a16:creationId xmlns:a16="http://schemas.microsoft.com/office/drawing/2014/main" id="{153BD12A-6B08-7F87-05B9-EC4B1318CE35}"/>
                  </a:ext>
                </a:extLst>
              </p:cNvPr>
              <p:cNvSpPr txBox="1"/>
              <p:nvPr/>
            </p:nvSpPr>
            <p:spPr>
              <a:xfrm>
                <a:off x="222557" y="4779131"/>
                <a:ext cx="1146544"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30,000-2000 </a:t>
                </a:r>
              </a:p>
            </p:txBody>
          </p:sp>
          <p:sp>
            <p:nvSpPr>
              <p:cNvPr id="126" name="TextBox 125">
                <a:extLst>
                  <a:ext uri="{FF2B5EF4-FFF2-40B4-BE49-F238E27FC236}">
                    <a16:creationId xmlns:a16="http://schemas.microsoft.com/office/drawing/2014/main" id="{C1F7AB00-3A25-4E08-F142-EB9AFFC5815A}"/>
                  </a:ext>
                </a:extLst>
              </p:cNvPr>
              <p:cNvSpPr txBox="1"/>
              <p:nvPr/>
            </p:nvSpPr>
            <p:spPr>
              <a:xfrm>
                <a:off x="1181348" y="2636510"/>
                <a:ext cx="1031004"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2000 – 938 </a:t>
                </a:r>
              </a:p>
            </p:txBody>
          </p:sp>
          <p:sp>
            <p:nvSpPr>
              <p:cNvPr id="127" name="TextBox 126">
                <a:extLst>
                  <a:ext uri="{FF2B5EF4-FFF2-40B4-BE49-F238E27FC236}">
                    <a16:creationId xmlns:a16="http://schemas.microsoft.com/office/drawing/2014/main" id="{05324941-4B0B-65B5-6034-A7EACFF449CF}"/>
                  </a:ext>
                </a:extLst>
              </p:cNvPr>
              <p:cNvSpPr txBox="1"/>
              <p:nvPr/>
            </p:nvSpPr>
            <p:spPr>
              <a:xfrm>
                <a:off x="2212016" y="4774919"/>
                <a:ext cx="1019343"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938 – 1009</a:t>
                </a:r>
              </a:p>
            </p:txBody>
          </p:sp>
          <p:sp>
            <p:nvSpPr>
              <p:cNvPr id="128" name="TextBox 127">
                <a:extLst>
                  <a:ext uri="{FF2B5EF4-FFF2-40B4-BE49-F238E27FC236}">
                    <a16:creationId xmlns:a16="http://schemas.microsoft.com/office/drawing/2014/main" id="{E0A3CA08-1E27-9F36-2FBA-AF88FB6706D6}"/>
                  </a:ext>
                </a:extLst>
              </p:cNvPr>
              <p:cNvSpPr txBox="1"/>
              <p:nvPr/>
            </p:nvSpPr>
            <p:spPr>
              <a:xfrm>
                <a:off x="3072384" y="2633777"/>
                <a:ext cx="1175151"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1009 – 1225</a:t>
                </a:r>
              </a:p>
            </p:txBody>
          </p:sp>
          <p:sp>
            <p:nvSpPr>
              <p:cNvPr id="129" name="TextBox 128">
                <a:extLst>
                  <a:ext uri="{FF2B5EF4-FFF2-40B4-BE49-F238E27FC236}">
                    <a16:creationId xmlns:a16="http://schemas.microsoft.com/office/drawing/2014/main" id="{0D4C7256-D5D1-2D0D-6C77-BA540460891D}"/>
                  </a:ext>
                </a:extLst>
              </p:cNvPr>
              <p:cNvSpPr txBox="1"/>
              <p:nvPr/>
            </p:nvSpPr>
            <p:spPr>
              <a:xfrm>
                <a:off x="4092286" y="4766973"/>
                <a:ext cx="1091071"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1225 – 1407</a:t>
                </a:r>
              </a:p>
            </p:txBody>
          </p:sp>
          <p:sp>
            <p:nvSpPr>
              <p:cNvPr id="136" name="TextBox 135">
                <a:extLst>
                  <a:ext uri="{FF2B5EF4-FFF2-40B4-BE49-F238E27FC236}">
                    <a16:creationId xmlns:a16="http://schemas.microsoft.com/office/drawing/2014/main" id="{C0248B49-15DB-90DD-E699-40ECB2CA51E4}"/>
                  </a:ext>
                </a:extLst>
              </p:cNvPr>
              <p:cNvSpPr txBox="1"/>
              <p:nvPr/>
            </p:nvSpPr>
            <p:spPr>
              <a:xfrm>
                <a:off x="5127666" y="2624567"/>
                <a:ext cx="1122208" cy="253668"/>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1428 – 1788</a:t>
                </a:r>
              </a:p>
            </p:txBody>
          </p:sp>
        </p:grpSp>
      </p:grpSp>
      <p:sp>
        <p:nvSpPr>
          <p:cNvPr id="409" name="TextBox 408">
            <a:extLst>
              <a:ext uri="{FF2B5EF4-FFF2-40B4-BE49-F238E27FC236}">
                <a16:creationId xmlns:a16="http://schemas.microsoft.com/office/drawing/2014/main" id="{3599A92B-9CDF-B03C-0EE6-0D7524D47C5A}"/>
              </a:ext>
            </a:extLst>
          </p:cNvPr>
          <p:cNvSpPr txBox="1"/>
          <p:nvPr/>
        </p:nvSpPr>
        <p:spPr>
          <a:xfrm>
            <a:off x="1497421" y="1047302"/>
            <a:ext cx="2380108" cy="738664"/>
          </a:xfrm>
          <a:prstGeom prst="rect">
            <a:avLst/>
          </a:prstGeom>
          <a:noFill/>
        </p:spPr>
        <p:txBody>
          <a:bodyPr wrap="square" lIns="0" tIns="0" rIns="0" bIns="0" rtlCol="0">
            <a:spAutoFit/>
          </a:bodyPr>
          <a:lstStyle/>
          <a:p>
            <a:pPr lvl="0" algn="ctr">
              <a:spcBef>
                <a:spcPts val="600"/>
              </a:spcBef>
            </a:pPr>
            <a:r>
              <a:rPr lang="en-US" sz="1600" dirty="0" err="1">
                <a:solidFill>
                  <a:schemeClr val="tx1">
                    <a:lumMod val="75000"/>
                    <a:lumOff val="25000"/>
                  </a:schemeClr>
                </a:solidFill>
                <a:latin typeface="Segoe UI Semibold" panose="020B0702040204020203" pitchFamily="34" charset="0"/>
                <a:cs typeface="Segoe UI Semibold" panose="020B0702040204020203" pitchFamily="34" charset="0"/>
              </a:rPr>
              <a:t>TheFounding</a:t>
            </a: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 first period of and Struggling for Independence</a:t>
            </a:r>
          </a:p>
        </p:txBody>
      </p:sp>
      <p:sp>
        <p:nvSpPr>
          <p:cNvPr id="410" name="TextBox 409">
            <a:extLst>
              <a:ext uri="{FF2B5EF4-FFF2-40B4-BE49-F238E27FC236}">
                <a16:creationId xmlns:a16="http://schemas.microsoft.com/office/drawing/2014/main" id="{95833D5E-BB32-EE24-9634-9C8BEBF8EED6}"/>
              </a:ext>
            </a:extLst>
          </p:cNvPr>
          <p:cNvSpPr txBox="1"/>
          <p:nvPr/>
        </p:nvSpPr>
        <p:spPr>
          <a:xfrm>
            <a:off x="755410" y="5606174"/>
            <a:ext cx="1649847"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Prehistoric period</a:t>
            </a:r>
          </a:p>
        </p:txBody>
      </p:sp>
      <p:sp>
        <p:nvSpPr>
          <p:cNvPr id="411" name="TextBox 410">
            <a:extLst>
              <a:ext uri="{FF2B5EF4-FFF2-40B4-BE49-F238E27FC236}">
                <a16:creationId xmlns:a16="http://schemas.microsoft.com/office/drawing/2014/main" id="{D13DAAB4-00F6-BD8F-EA22-FC90953665D6}"/>
              </a:ext>
            </a:extLst>
          </p:cNvPr>
          <p:cNvSpPr txBox="1"/>
          <p:nvPr/>
        </p:nvSpPr>
        <p:spPr>
          <a:xfrm>
            <a:off x="2678464" y="5606174"/>
            <a:ext cx="2008242" cy="569387"/>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Ngo - Dinh – </a:t>
            </a:r>
          </a:p>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Early Le dynasties</a:t>
            </a:r>
          </a:p>
        </p:txBody>
      </p:sp>
      <p:sp>
        <p:nvSpPr>
          <p:cNvPr id="412" name="TextBox 411">
            <a:extLst>
              <a:ext uri="{FF2B5EF4-FFF2-40B4-BE49-F238E27FC236}">
                <a16:creationId xmlns:a16="http://schemas.microsoft.com/office/drawing/2014/main" id="{1A2F7C1B-E292-09B0-AF6F-9B1010351AF3}"/>
              </a:ext>
            </a:extLst>
          </p:cNvPr>
          <p:cNvSpPr txBox="1"/>
          <p:nvPr/>
        </p:nvSpPr>
        <p:spPr>
          <a:xfrm>
            <a:off x="5104479" y="5596480"/>
            <a:ext cx="1439743"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Tran - Ho dynasties</a:t>
            </a:r>
          </a:p>
        </p:txBody>
      </p:sp>
      <p:sp>
        <p:nvSpPr>
          <p:cNvPr id="416" name="TextBox 415">
            <a:extLst>
              <a:ext uri="{FF2B5EF4-FFF2-40B4-BE49-F238E27FC236}">
                <a16:creationId xmlns:a16="http://schemas.microsoft.com/office/drawing/2014/main" id="{AA8A5989-E2DC-1B91-AA58-4248992883F3}"/>
              </a:ext>
            </a:extLst>
          </p:cNvPr>
          <p:cNvSpPr txBox="1"/>
          <p:nvPr/>
        </p:nvSpPr>
        <p:spPr>
          <a:xfrm>
            <a:off x="5782333" y="1168758"/>
            <a:ext cx="2380107" cy="492443"/>
          </a:xfrm>
          <a:prstGeom prst="rect">
            <a:avLst/>
          </a:prstGeom>
          <a:noFill/>
        </p:spPr>
        <p:txBody>
          <a:bodyPr wrap="square" lIns="0" tIns="0" rIns="0" bIns="0" rtlCol="0">
            <a:spAutoFit/>
          </a:bodyPr>
          <a:lstStyle/>
          <a:p>
            <a:pPr lvl="0" algn="ctr">
              <a:spcBef>
                <a:spcPts val="600"/>
              </a:spcBef>
            </a:pPr>
            <a:r>
              <a:rPr lang="fr-FR" sz="1600" dirty="0" err="1">
                <a:solidFill>
                  <a:schemeClr val="tx1">
                    <a:lumMod val="75000"/>
                    <a:lumOff val="25000"/>
                  </a:schemeClr>
                </a:solidFill>
                <a:latin typeface="Segoe UI Semibold" panose="020B0702040204020203" pitchFamily="34" charset="0"/>
                <a:cs typeface="Segoe UI Semibold" panose="020B0702040204020203" pitchFamily="34" charset="0"/>
              </a:rPr>
              <a:t>Posterior</a:t>
            </a:r>
            <a:r>
              <a:rPr lang="fr-FR" sz="1600" dirty="0">
                <a:solidFill>
                  <a:schemeClr val="tx1">
                    <a:lumMod val="75000"/>
                    <a:lumOff val="25000"/>
                  </a:schemeClr>
                </a:solidFill>
                <a:latin typeface="Segoe UI Semibold" panose="020B0702040204020203" pitchFamily="34" charset="0"/>
                <a:cs typeface="Segoe UI Semibold" panose="020B0702040204020203" pitchFamily="34" charset="0"/>
              </a:rPr>
              <a:t> Le - Mac, Trinh - Nguyen Lords dynasties</a:t>
            </a:r>
            <a:endParaRPr lang="en-US" sz="1600" dirty="0">
              <a:solidFill>
                <a:schemeClr val="tx1">
                  <a:lumMod val="75000"/>
                  <a:lumOff val="25000"/>
                </a:schemeClr>
              </a:solidFill>
              <a:latin typeface="Segoe UI Semibold" panose="020B0702040204020203" pitchFamily="34" charset="0"/>
              <a:cs typeface="Segoe UI Semibold" panose="020B0702040204020203" pitchFamily="34" charset="0"/>
            </a:endParaRPr>
          </a:p>
        </p:txBody>
      </p:sp>
      <p:sp>
        <p:nvSpPr>
          <p:cNvPr id="436" name="Freeform: Shape 435">
            <a:extLst>
              <a:ext uri="{FF2B5EF4-FFF2-40B4-BE49-F238E27FC236}">
                <a16:creationId xmlns:a16="http://schemas.microsoft.com/office/drawing/2014/main" id="{C92C8373-448C-5019-73FF-05A0D864BEBE}"/>
              </a:ext>
            </a:extLst>
          </p:cNvPr>
          <p:cNvSpPr/>
          <p:nvPr/>
        </p:nvSpPr>
        <p:spPr>
          <a:xfrm rot="21046799">
            <a:off x="8115931" y="3674433"/>
            <a:ext cx="241474" cy="241474"/>
          </a:xfrm>
          <a:custGeom>
            <a:avLst/>
            <a:gdLst>
              <a:gd name="connsiteX0" fmla="*/ 221077 w 221135"/>
              <a:gd name="connsiteY0" fmla="*/ 110418 h 221135"/>
              <a:gd name="connsiteX1" fmla="*/ 110510 w 221135"/>
              <a:gd name="connsiteY1" fmla="*/ 220986 h 221135"/>
              <a:gd name="connsiteX2" fmla="*/ -58 w 221135"/>
              <a:gd name="connsiteY2" fmla="*/ 110418 h 221135"/>
              <a:gd name="connsiteX3" fmla="*/ 110510 w 221135"/>
              <a:gd name="connsiteY3" fmla="*/ -149 h 221135"/>
              <a:gd name="connsiteX4" fmla="*/ 221077 w 221135"/>
              <a:gd name="connsiteY4" fmla="*/ 110418 h 22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135" h="221135">
                <a:moveTo>
                  <a:pt x="221077" y="110418"/>
                </a:moveTo>
                <a:cubicBezTo>
                  <a:pt x="221077" y="171483"/>
                  <a:pt x="171574" y="220986"/>
                  <a:pt x="110510" y="220986"/>
                </a:cubicBezTo>
                <a:cubicBezTo>
                  <a:pt x="49445" y="220986"/>
                  <a:pt x="-58" y="171483"/>
                  <a:pt x="-58" y="110418"/>
                </a:cubicBezTo>
                <a:cubicBezTo>
                  <a:pt x="-58" y="49353"/>
                  <a:pt x="49445" y="-149"/>
                  <a:pt x="110510" y="-149"/>
                </a:cubicBezTo>
                <a:cubicBezTo>
                  <a:pt x="171574" y="-149"/>
                  <a:pt x="221077" y="49354"/>
                  <a:pt x="221077" y="110418"/>
                </a:cubicBez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A6D6451-9313-06F6-275B-D26B63422BED}"/>
              </a:ext>
            </a:extLst>
          </p:cNvPr>
          <p:cNvSpPr/>
          <p:nvPr/>
        </p:nvSpPr>
        <p:spPr>
          <a:xfrm>
            <a:off x="8204743" y="3884672"/>
            <a:ext cx="63727" cy="493759"/>
          </a:xfrm>
          <a:custGeom>
            <a:avLst/>
            <a:gdLst>
              <a:gd name="connsiteX0" fmla="*/ 0 w 58359"/>
              <a:gd name="connsiteY0" fmla="*/ 0 h 452171"/>
              <a:gd name="connsiteX1" fmla="*/ 58359 w 58359"/>
              <a:gd name="connsiteY1" fmla="*/ 0 h 452171"/>
              <a:gd name="connsiteX2" fmla="*/ 58359 w 58359"/>
              <a:gd name="connsiteY2" fmla="*/ 452172 h 452171"/>
              <a:gd name="connsiteX3" fmla="*/ 0 w 58359"/>
              <a:gd name="connsiteY3" fmla="*/ 452172 h 452171"/>
            </a:gdLst>
            <a:ahLst/>
            <a:cxnLst>
              <a:cxn ang="0">
                <a:pos x="connsiteX0" y="connsiteY0"/>
              </a:cxn>
              <a:cxn ang="0">
                <a:pos x="connsiteX1" y="connsiteY1"/>
              </a:cxn>
              <a:cxn ang="0">
                <a:pos x="connsiteX2" y="connsiteY2"/>
              </a:cxn>
              <a:cxn ang="0">
                <a:pos x="connsiteX3" y="connsiteY3"/>
              </a:cxn>
            </a:cxnLst>
            <a:rect l="l" t="t" r="r" b="b"/>
            <a:pathLst>
              <a:path w="58359" h="452171">
                <a:moveTo>
                  <a:pt x="0" y="0"/>
                </a:moveTo>
                <a:lnTo>
                  <a:pt x="58359" y="0"/>
                </a:lnTo>
                <a:lnTo>
                  <a:pt x="58359" y="452172"/>
                </a:lnTo>
                <a:lnTo>
                  <a:pt x="0" y="452172"/>
                </a:lnTo>
                <a:close/>
              </a:path>
            </a:pathLst>
          </a:custGeom>
          <a:solidFill>
            <a:schemeClr val="bg2">
              <a:lumMod val="60000"/>
              <a:lumOff val="40000"/>
            </a:schemeClr>
          </a:solidFill>
          <a:ln w="2499"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9F33F8AB-F20C-082C-2517-3849E51D4830}"/>
              </a:ext>
            </a:extLst>
          </p:cNvPr>
          <p:cNvSpPr/>
          <p:nvPr/>
        </p:nvSpPr>
        <p:spPr>
          <a:xfrm rot="20799645">
            <a:off x="9249374" y="3661967"/>
            <a:ext cx="240724" cy="240724"/>
          </a:xfrm>
          <a:custGeom>
            <a:avLst/>
            <a:gdLst>
              <a:gd name="connsiteX0" fmla="*/ 220375 w 220448"/>
              <a:gd name="connsiteY0" fmla="*/ 110071 h 220448"/>
              <a:gd name="connsiteX1" fmla="*/ 110151 w 220448"/>
              <a:gd name="connsiteY1" fmla="*/ 220296 h 220448"/>
              <a:gd name="connsiteX2" fmla="*/ -74 w 220448"/>
              <a:gd name="connsiteY2" fmla="*/ 110071 h 220448"/>
              <a:gd name="connsiteX3" fmla="*/ 110151 w 220448"/>
              <a:gd name="connsiteY3" fmla="*/ -153 h 220448"/>
              <a:gd name="connsiteX4" fmla="*/ 220375 w 220448"/>
              <a:gd name="connsiteY4" fmla="*/ 110071 h 2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8" h="220448">
                <a:moveTo>
                  <a:pt x="220375" y="110071"/>
                </a:moveTo>
                <a:cubicBezTo>
                  <a:pt x="220375" y="170947"/>
                  <a:pt x="171027" y="220296"/>
                  <a:pt x="110151" y="220296"/>
                </a:cubicBezTo>
                <a:cubicBezTo>
                  <a:pt x="49276" y="220296"/>
                  <a:pt x="-74" y="170947"/>
                  <a:pt x="-74" y="110071"/>
                </a:cubicBezTo>
                <a:cubicBezTo>
                  <a:pt x="-74" y="49196"/>
                  <a:pt x="49275" y="-153"/>
                  <a:pt x="110151" y="-153"/>
                </a:cubicBezTo>
                <a:cubicBezTo>
                  <a:pt x="171025" y="-153"/>
                  <a:pt x="220375" y="49196"/>
                  <a:pt x="220375" y="110071"/>
                </a:cubicBezTo>
                <a:close/>
              </a:path>
            </a:pathLst>
          </a:custGeom>
          <a:solidFill>
            <a:srgbClr val="0070C0"/>
          </a:solidFill>
          <a:ln w="2491"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F54CC9F2-C974-B696-A781-1FC9D5B2E326}"/>
              </a:ext>
            </a:extLst>
          </p:cNvPr>
          <p:cNvSpPr/>
          <p:nvPr/>
        </p:nvSpPr>
        <p:spPr>
          <a:xfrm rot="10800000">
            <a:off x="9347443" y="3209339"/>
            <a:ext cx="63727" cy="493759"/>
          </a:xfrm>
          <a:custGeom>
            <a:avLst/>
            <a:gdLst>
              <a:gd name="connsiteX0" fmla="*/ -58 w 58359"/>
              <a:gd name="connsiteY0" fmla="*/ -149 h 452171"/>
              <a:gd name="connsiteX1" fmla="*/ 58301 w 58359"/>
              <a:gd name="connsiteY1" fmla="*/ -149 h 452171"/>
              <a:gd name="connsiteX2" fmla="*/ 58301 w 58359"/>
              <a:gd name="connsiteY2" fmla="*/ 452023 h 452171"/>
              <a:gd name="connsiteX3" fmla="*/ -58 w 58359"/>
              <a:gd name="connsiteY3" fmla="*/ 452023 h 452171"/>
            </a:gdLst>
            <a:ahLst/>
            <a:cxnLst>
              <a:cxn ang="0">
                <a:pos x="connsiteX0" y="connsiteY0"/>
              </a:cxn>
              <a:cxn ang="0">
                <a:pos x="connsiteX1" y="connsiteY1"/>
              </a:cxn>
              <a:cxn ang="0">
                <a:pos x="connsiteX2" y="connsiteY2"/>
              </a:cxn>
              <a:cxn ang="0">
                <a:pos x="connsiteX3" y="connsiteY3"/>
              </a:cxn>
            </a:cxnLst>
            <a:rect l="l" t="t" r="r" b="b"/>
            <a:pathLst>
              <a:path w="58359" h="452171">
                <a:moveTo>
                  <a:pt x="-58" y="-149"/>
                </a:moveTo>
                <a:lnTo>
                  <a:pt x="58301" y="-149"/>
                </a:lnTo>
                <a:lnTo>
                  <a:pt x="58301" y="452023"/>
                </a:lnTo>
                <a:lnTo>
                  <a:pt x="-58" y="452023"/>
                </a:lnTo>
                <a:close/>
              </a:path>
            </a:pathLst>
          </a:custGeom>
          <a:solidFill>
            <a:srgbClr val="0070C0"/>
          </a:solidFill>
          <a:ln w="2499" cap="flat">
            <a:noFill/>
            <a:prstDash val="solid"/>
            <a:miter/>
          </a:ln>
        </p:spPr>
        <p:txBody>
          <a:bodyPr rtlCol="0" anchor="ctr"/>
          <a:lstStyle/>
          <a:p>
            <a:endParaRPr lang="en-US"/>
          </a:p>
        </p:txBody>
      </p:sp>
      <p:sp>
        <p:nvSpPr>
          <p:cNvPr id="440" name="Oval 439">
            <a:extLst>
              <a:ext uri="{FF2B5EF4-FFF2-40B4-BE49-F238E27FC236}">
                <a16:creationId xmlns:a16="http://schemas.microsoft.com/office/drawing/2014/main" id="{4062FA20-E4CF-C51E-59B3-4FD4379A5FF9}"/>
              </a:ext>
            </a:extLst>
          </p:cNvPr>
          <p:cNvSpPr/>
          <p:nvPr/>
        </p:nvSpPr>
        <p:spPr>
          <a:xfrm>
            <a:off x="8737688" y="1946312"/>
            <a:ext cx="1283236" cy="12832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92092DDC-88A1-6800-1236-B90F3E2C8123}"/>
              </a:ext>
            </a:extLst>
          </p:cNvPr>
          <p:cNvSpPr/>
          <p:nvPr/>
        </p:nvSpPr>
        <p:spPr>
          <a:xfrm>
            <a:off x="8873710" y="2082333"/>
            <a:ext cx="1011193" cy="101119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a:extLst>
              <a:ext uri="{FF2B5EF4-FFF2-40B4-BE49-F238E27FC236}">
                <a16:creationId xmlns:a16="http://schemas.microsoft.com/office/drawing/2014/main" id="{4C2CD22F-460A-23D0-D79A-DE7588097A31}"/>
              </a:ext>
            </a:extLst>
          </p:cNvPr>
          <p:cNvSpPr/>
          <p:nvPr/>
        </p:nvSpPr>
        <p:spPr>
          <a:xfrm>
            <a:off x="7588227" y="4299041"/>
            <a:ext cx="1283236" cy="1283236"/>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Oval 442">
            <a:extLst>
              <a:ext uri="{FF2B5EF4-FFF2-40B4-BE49-F238E27FC236}">
                <a16:creationId xmlns:a16="http://schemas.microsoft.com/office/drawing/2014/main" id="{8AE089ED-236A-6970-068E-5B419D92815A}"/>
              </a:ext>
            </a:extLst>
          </p:cNvPr>
          <p:cNvSpPr/>
          <p:nvPr/>
        </p:nvSpPr>
        <p:spPr>
          <a:xfrm>
            <a:off x="7724249" y="4435063"/>
            <a:ext cx="1011193" cy="1011193"/>
          </a:xfrm>
          <a:prstGeom prst="ellipse">
            <a:avLst/>
          </a:prstGeom>
          <a:solidFill>
            <a:schemeClr val="bg1"/>
          </a:solidFill>
          <a:ln>
            <a:noFill/>
          </a:ln>
          <a:effectLst>
            <a:outerShdw blurRad="1778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DB92AFE4-1A32-89B7-7400-35CDFA0E3E6B}"/>
              </a:ext>
            </a:extLst>
          </p:cNvPr>
          <p:cNvSpPr txBox="1"/>
          <p:nvPr/>
        </p:nvSpPr>
        <p:spPr>
          <a:xfrm>
            <a:off x="7635985" y="4788882"/>
            <a:ext cx="1191422"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1788 – 1802</a:t>
            </a:r>
          </a:p>
        </p:txBody>
      </p:sp>
      <p:sp>
        <p:nvSpPr>
          <p:cNvPr id="445" name="TextBox 444">
            <a:extLst>
              <a:ext uri="{FF2B5EF4-FFF2-40B4-BE49-F238E27FC236}">
                <a16:creationId xmlns:a16="http://schemas.microsoft.com/office/drawing/2014/main" id="{C192CB39-F42E-12FE-25CC-2822C8B8D2A8}"/>
              </a:ext>
            </a:extLst>
          </p:cNvPr>
          <p:cNvSpPr txBox="1"/>
          <p:nvPr/>
        </p:nvSpPr>
        <p:spPr>
          <a:xfrm>
            <a:off x="8766593" y="2449428"/>
            <a:ext cx="1225423" cy="276999"/>
          </a:xfrm>
          <a:prstGeom prst="rect">
            <a:avLst/>
          </a:prstGeom>
          <a:noFill/>
        </p:spPr>
        <p:txBody>
          <a:bodyPr wrap="square">
            <a:spAutoFit/>
          </a:bodyPr>
          <a:lstStyle/>
          <a:p>
            <a:pPr algn="ctr"/>
            <a:r>
              <a:rPr lang="en-US" sz="1200" b="1" dirty="0">
                <a:solidFill>
                  <a:schemeClr val="tx1">
                    <a:lumMod val="75000"/>
                    <a:lumOff val="25000"/>
                  </a:schemeClr>
                </a:solidFill>
                <a:latin typeface="Lora" pitchFamily="2" charset="0"/>
              </a:rPr>
              <a:t>1802 – 1945</a:t>
            </a:r>
          </a:p>
        </p:txBody>
      </p:sp>
      <p:sp>
        <p:nvSpPr>
          <p:cNvPr id="446" name="TextBox 445">
            <a:extLst>
              <a:ext uri="{FF2B5EF4-FFF2-40B4-BE49-F238E27FC236}">
                <a16:creationId xmlns:a16="http://schemas.microsoft.com/office/drawing/2014/main" id="{EA50CA36-9948-B32E-EFA5-EE1D0D14CF9B}"/>
              </a:ext>
            </a:extLst>
          </p:cNvPr>
          <p:cNvSpPr txBox="1"/>
          <p:nvPr/>
        </p:nvSpPr>
        <p:spPr>
          <a:xfrm>
            <a:off x="7511398" y="5564108"/>
            <a:ext cx="1439743" cy="492443"/>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Tay Son dynasties</a:t>
            </a:r>
          </a:p>
        </p:txBody>
      </p:sp>
      <p:sp>
        <p:nvSpPr>
          <p:cNvPr id="447" name="TextBox 446">
            <a:extLst>
              <a:ext uri="{FF2B5EF4-FFF2-40B4-BE49-F238E27FC236}">
                <a16:creationId xmlns:a16="http://schemas.microsoft.com/office/drawing/2014/main" id="{EDC91AB4-E91B-742D-449F-796E44A37195}"/>
              </a:ext>
            </a:extLst>
          </p:cNvPr>
          <p:cNvSpPr txBox="1"/>
          <p:nvPr/>
        </p:nvSpPr>
        <p:spPr>
          <a:xfrm>
            <a:off x="8268470" y="1165522"/>
            <a:ext cx="2380107"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Nguyen dynasty</a:t>
            </a:r>
          </a:p>
        </p:txBody>
      </p:sp>
      <p:sp>
        <p:nvSpPr>
          <p:cNvPr id="449" name="AutoShape 41">
            <a:extLst>
              <a:ext uri="{FF2B5EF4-FFF2-40B4-BE49-F238E27FC236}">
                <a16:creationId xmlns:a16="http://schemas.microsoft.com/office/drawing/2014/main" id="{AE8436BD-1A18-3AB2-DBB5-BD486DF6D475}"/>
              </a:ext>
            </a:extLst>
          </p:cNvPr>
          <p:cNvSpPr/>
          <p:nvPr/>
        </p:nvSpPr>
        <p:spPr>
          <a:xfrm>
            <a:off x="2566047" y="6544707"/>
            <a:ext cx="7912977" cy="0"/>
          </a:xfrm>
          <a:prstGeom prst="line">
            <a:avLst/>
          </a:prstGeom>
          <a:ln w="38100" cap="flat">
            <a:solidFill>
              <a:schemeClr val="tx1">
                <a:lumMod val="50000"/>
              </a:schemeClr>
            </a:solidFill>
            <a:prstDash val="dash"/>
            <a:headEnd type="arrow" w="med" len="sm"/>
            <a:tailEnd type="arrow" w="med" len="sm"/>
          </a:ln>
        </p:spPr>
        <p:txBody>
          <a:bodyPr/>
          <a:lstStyle/>
          <a:p>
            <a:endParaRPr lang="en-US"/>
          </a:p>
        </p:txBody>
      </p:sp>
      <p:sp>
        <p:nvSpPr>
          <p:cNvPr id="450" name="AutoShape 41">
            <a:extLst>
              <a:ext uri="{FF2B5EF4-FFF2-40B4-BE49-F238E27FC236}">
                <a16:creationId xmlns:a16="http://schemas.microsoft.com/office/drawing/2014/main" id="{E38B12B8-8627-810D-D782-05696DA0BA61}"/>
              </a:ext>
            </a:extLst>
          </p:cNvPr>
          <p:cNvSpPr/>
          <p:nvPr/>
        </p:nvSpPr>
        <p:spPr>
          <a:xfrm>
            <a:off x="1003419" y="6544707"/>
            <a:ext cx="1496879" cy="0"/>
          </a:xfrm>
          <a:prstGeom prst="line">
            <a:avLst/>
          </a:prstGeom>
          <a:ln w="38100" cap="flat">
            <a:solidFill>
              <a:schemeClr val="tx1">
                <a:lumMod val="50000"/>
              </a:schemeClr>
            </a:solidFill>
            <a:prstDash val="dash"/>
            <a:headEnd type="arrow" w="med" len="sm"/>
            <a:tailEnd type="arrow" w="med" len="sm"/>
          </a:ln>
        </p:spPr>
        <p:txBody>
          <a:bodyPr/>
          <a:lstStyle/>
          <a:p>
            <a:endParaRPr lang="en-US"/>
          </a:p>
        </p:txBody>
      </p:sp>
      <p:sp>
        <p:nvSpPr>
          <p:cNvPr id="452" name="TextBox 451">
            <a:extLst>
              <a:ext uri="{FF2B5EF4-FFF2-40B4-BE49-F238E27FC236}">
                <a16:creationId xmlns:a16="http://schemas.microsoft.com/office/drawing/2014/main" id="{7B2EF8E4-D659-118F-4F44-EE80FD91D926}"/>
              </a:ext>
            </a:extLst>
          </p:cNvPr>
          <p:cNvSpPr txBox="1"/>
          <p:nvPr/>
        </p:nvSpPr>
        <p:spPr>
          <a:xfrm>
            <a:off x="5736990" y="6211848"/>
            <a:ext cx="1649847"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AD</a:t>
            </a:r>
          </a:p>
        </p:txBody>
      </p:sp>
      <p:sp>
        <p:nvSpPr>
          <p:cNvPr id="453" name="TextBox 452">
            <a:extLst>
              <a:ext uri="{FF2B5EF4-FFF2-40B4-BE49-F238E27FC236}">
                <a16:creationId xmlns:a16="http://schemas.microsoft.com/office/drawing/2014/main" id="{FE7139C5-4902-33E6-F33B-955C245FC5EC}"/>
              </a:ext>
            </a:extLst>
          </p:cNvPr>
          <p:cNvSpPr txBox="1"/>
          <p:nvPr/>
        </p:nvSpPr>
        <p:spPr>
          <a:xfrm>
            <a:off x="1027192" y="6217816"/>
            <a:ext cx="1649847"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BC</a:t>
            </a:r>
          </a:p>
        </p:txBody>
      </p:sp>
      <p:sp>
        <p:nvSpPr>
          <p:cNvPr id="454" name="TextBox 453">
            <a:extLst>
              <a:ext uri="{FF2B5EF4-FFF2-40B4-BE49-F238E27FC236}">
                <a16:creationId xmlns:a16="http://schemas.microsoft.com/office/drawing/2014/main" id="{4620FD1A-A765-242F-8D35-626835F5CE17}"/>
              </a:ext>
            </a:extLst>
          </p:cNvPr>
          <p:cNvSpPr txBox="1"/>
          <p:nvPr/>
        </p:nvSpPr>
        <p:spPr>
          <a:xfrm>
            <a:off x="-424715" y="3673261"/>
            <a:ext cx="2008242" cy="246221"/>
          </a:xfrm>
          <a:prstGeom prst="rect">
            <a:avLst/>
          </a:prstGeom>
          <a:noFill/>
        </p:spPr>
        <p:txBody>
          <a:bodyPr wrap="square" lIns="0" tIns="0" rIns="0" bIns="0" rtlCol="0">
            <a:spAutoFit/>
          </a:bodyPr>
          <a:lstStyle/>
          <a:p>
            <a:pPr lvl="0" algn="ctr">
              <a:spcBef>
                <a:spcPts val="600"/>
              </a:spcBef>
            </a:pPr>
            <a:r>
              <a:rPr lang="en-US" sz="1600" dirty="0">
                <a:solidFill>
                  <a:schemeClr val="tx1">
                    <a:lumMod val="75000"/>
                    <a:lumOff val="25000"/>
                  </a:schemeClr>
                </a:solidFill>
                <a:latin typeface="Segoe UI Semibold" panose="020B0702040204020203" pitchFamily="34" charset="0"/>
                <a:cs typeface="Segoe UI Semibold" panose="020B0702040204020203" pitchFamily="34" charset="0"/>
              </a:rPr>
              <a:t>year</a:t>
            </a:r>
          </a:p>
        </p:txBody>
      </p:sp>
    </p:spTree>
    <p:extLst>
      <p:ext uri="{BB962C8B-B14F-4D97-AF65-F5344CB8AC3E}">
        <p14:creationId xmlns:p14="http://schemas.microsoft.com/office/powerpoint/2010/main" val="304919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A4742-1EB4-E844-A794-487F46CB454C}"/>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01A5EEA4-DDEB-347A-23E3-3646B1B66D76}"/>
              </a:ext>
            </a:extLst>
          </p:cNvPr>
          <p:cNvSpPr>
            <a:spLocks noGrp="1"/>
          </p:cNvSpPr>
          <p:nvPr>
            <p:ph type="body" sz="quarter" idx="13"/>
          </p:nvPr>
        </p:nvSpPr>
        <p:spPr>
          <a:xfrm>
            <a:off x="198082" y="1098000"/>
            <a:ext cx="7808233" cy="1336856"/>
          </a:xfrm>
        </p:spPr>
        <p:txBody>
          <a:bodyPr/>
          <a:lstStyle/>
          <a:p>
            <a:pPr marL="669323" lvl="1" indent="-334662">
              <a:lnSpc>
                <a:spcPct val="100000"/>
              </a:lnSpc>
            </a:pPr>
            <a:r>
              <a:rPr lang="en-US" dirty="0"/>
              <a:t>Time: 30,000 BC - 2000 BC</a:t>
            </a:r>
          </a:p>
          <a:p>
            <a:pPr marL="669323" lvl="1" indent="-334662">
              <a:lnSpc>
                <a:spcPct val="100000"/>
              </a:lnSpc>
            </a:pPr>
            <a:r>
              <a:rPr lang="en-US" dirty="0"/>
              <a:t>Characteristics: Humans appear, hunt - gather, stone tools.</a:t>
            </a:r>
          </a:p>
          <a:p>
            <a:pPr marL="669323" lvl="1" indent="-334662">
              <a:lnSpc>
                <a:spcPct val="100000"/>
              </a:lnSpc>
            </a:pPr>
            <a:endParaRPr lang="en-US" dirty="0">
              <a:solidFill>
                <a:srgbClr val="333333"/>
              </a:solidFill>
              <a:ea typeface="Arial"/>
              <a:cs typeface="Arial"/>
              <a:sym typeface="Arial"/>
            </a:endParaRPr>
          </a:p>
        </p:txBody>
      </p:sp>
      <p:sp>
        <p:nvSpPr>
          <p:cNvPr id="5" name="Title 4">
            <a:extLst>
              <a:ext uri="{FF2B5EF4-FFF2-40B4-BE49-F238E27FC236}">
                <a16:creationId xmlns:a16="http://schemas.microsoft.com/office/drawing/2014/main" id="{5662EBD8-40AC-C46F-A158-B7335EAF8DB2}"/>
              </a:ext>
            </a:extLst>
          </p:cNvPr>
          <p:cNvSpPr>
            <a:spLocks noGrp="1"/>
          </p:cNvSpPr>
          <p:nvPr>
            <p:ph type="title"/>
          </p:nvPr>
        </p:nvSpPr>
        <p:spPr/>
        <p:txBody>
          <a:bodyPr/>
          <a:lstStyle/>
          <a:p>
            <a:r>
              <a:rPr lang="en-US" dirty="0"/>
              <a:t>Prehistoric period</a:t>
            </a:r>
          </a:p>
        </p:txBody>
      </p:sp>
      <p:pic>
        <p:nvPicPr>
          <p:cNvPr id="9" name="Picture 8">
            <a:extLst>
              <a:ext uri="{FF2B5EF4-FFF2-40B4-BE49-F238E27FC236}">
                <a16:creationId xmlns:a16="http://schemas.microsoft.com/office/drawing/2014/main" id="{A745C5C8-8040-0B98-A8C7-44E4C18F667A}"/>
              </a:ext>
            </a:extLst>
          </p:cNvPr>
          <p:cNvPicPr>
            <a:picLocks noChangeAspect="1"/>
          </p:cNvPicPr>
          <p:nvPr/>
        </p:nvPicPr>
        <p:blipFill>
          <a:blip r:embed="rId2"/>
          <a:stretch>
            <a:fillRect/>
          </a:stretch>
        </p:blipFill>
        <p:spPr>
          <a:xfrm>
            <a:off x="4189228" y="3403778"/>
            <a:ext cx="4605629" cy="3454222"/>
          </a:xfrm>
          <a:prstGeom prst="rect">
            <a:avLst/>
          </a:prstGeom>
        </p:spPr>
      </p:pic>
      <p:pic>
        <p:nvPicPr>
          <p:cNvPr id="11" name="Picture 10">
            <a:extLst>
              <a:ext uri="{FF2B5EF4-FFF2-40B4-BE49-F238E27FC236}">
                <a16:creationId xmlns:a16="http://schemas.microsoft.com/office/drawing/2014/main" id="{A7E0F111-C5C7-ED01-307D-F1ED64CA219B}"/>
              </a:ext>
            </a:extLst>
          </p:cNvPr>
          <p:cNvPicPr>
            <a:picLocks noChangeAspect="1"/>
          </p:cNvPicPr>
          <p:nvPr/>
        </p:nvPicPr>
        <p:blipFill>
          <a:blip r:embed="rId3"/>
          <a:srcRect r="11136"/>
          <a:stretch>
            <a:fillRect/>
          </a:stretch>
        </p:blipFill>
        <p:spPr>
          <a:xfrm>
            <a:off x="2" y="3403098"/>
            <a:ext cx="4093534" cy="3454902"/>
          </a:xfrm>
          <a:prstGeom prst="rect">
            <a:avLst/>
          </a:prstGeom>
        </p:spPr>
      </p:pic>
      <p:pic>
        <p:nvPicPr>
          <p:cNvPr id="13" name="Picture 12">
            <a:extLst>
              <a:ext uri="{FF2B5EF4-FFF2-40B4-BE49-F238E27FC236}">
                <a16:creationId xmlns:a16="http://schemas.microsoft.com/office/drawing/2014/main" id="{768D7008-5A21-7281-F562-EE5EC393F994}"/>
              </a:ext>
            </a:extLst>
          </p:cNvPr>
          <p:cNvPicPr>
            <a:picLocks noChangeAspect="1"/>
          </p:cNvPicPr>
          <p:nvPr/>
        </p:nvPicPr>
        <p:blipFill>
          <a:blip r:embed="rId4"/>
          <a:srcRect r="28295"/>
          <a:stretch>
            <a:fillRect/>
          </a:stretch>
        </p:blipFill>
        <p:spPr>
          <a:xfrm>
            <a:off x="8889515" y="3403778"/>
            <a:ext cx="3302485" cy="3454222"/>
          </a:xfrm>
          <a:prstGeom prst="rect">
            <a:avLst/>
          </a:prstGeom>
        </p:spPr>
      </p:pic>
    </p:spTree>
    <p:extLst>
      <p:ext uri="{BB962C8B-B14F-4D97-AF65-F5344CB8AC3E}">
        <p14:creationId xmlns:p14="http://schemas.microsoft.com/office/powerpoint/2010/main" val="3857188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bv template EN">
  <a:themeElements>
    <a:clrScheme name="Custom 418">
      <a:dk1>
        <a:srgbClr val="333333"/>
      </a:dk1>
      <a:lt1>
        <a:srgbClr val="FFFFFF"/>
      </a:lt1>
      <a:dk2>
        <a:srgbClr val="CC071E"/>
      </a:dk2>
      <a:lt2>
        <a:srgbClr val="707173"/>
      </a:lt2>
      <a:accent1>
        <a:srgbClr val="707173"/>
      </a:accent1>
      <a:accent2>
        <a:srgbClr val="9C9E9F"/>
      </a:accent2>
      <a:accent3>
        <a:srgbClr val="B1B2B4"/>
      </a:accent3>
      <a:accent4>
        <a:srgbClr val="C6C7C8"/>
      </a:accent4>
      <a:accent5>
        <a:srgbClr val="D9DADB"/>
      </a:accent5>
      <a:accent6>
        <a:srgbClr val="ECECED"/>
      </a:accent6>
      <a:hlink>
        <a:srgbClr val="333333"/>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14706</TotalTime>
  <Words>2138</Words>
  <Application>Microsoft Office PowerPoint</Application>
  <PresentationFormat>Widescreen</PresentationFormat>
  <Paragraphs>304</Paragraphs>
  <Slides>39</Slides>
  <Notes>21</Notes>
  <HiddenSlides>9</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5" baseType="lpstr">
      <vt:lpstr>Arial</vt:lpstr>
      <vt:lpstr>Calibri</vt:lpstr>
      <vt:lpstr>Lora</vt:lpstr>
      <vt:lpstr>Segoe UI Semibold</vt:lpstr>
      <vt:lpstr>bbv template EN</vt:lpstr>
      <vt:lpstr>think-cell Slide</vt:lpstr>
      <vt:lpstr>PowerPoint Presentation</vt:lpstr>
      <vt:lpstr>YPP 4th</vt:lpstr>
      <vt:lpstr>Presentation on Ho Chi Minh City Museum of History</vt:lpstr>
      <vt:lpstr>Agenda</vt:lpstr>
      <vt:lpstr>INTRODUCTION</vt:lpstr>
      <vt:lpstr>Introduction</vt:lpstr>
      <vt:lpstr>VIET NAM HISTORY</vt:lpstr>
      <vt:lpstr>Vietnamese historical timeline</vt:lpstr>
      <vt:lpstr>Prehistoric period</vt:lpstr>
      <vt:lpstr>The first period of Founding and Struggling for Independence</vt:lpstr>
      <vt:lpstr>Ngo - Dinh - Early Le dynasties</vt:lpstr>
      <vt:lpstr>Ly dynasty</vt:lpstr>
      <vt:lpstr>Tran - Ho dynasties</vt:lpstr>
      <vt:lpstr>Posterior Le - Mac, Trinh - Nguyen Lords dynasties</vt:lpstr>
      <vt:lpstr>Tay Son dynasty</vt:lpstr>
      <vt:lpstr>Nguyen dynasty</vt:lpstr>
      <vt:lpstr>Vietnamese culture timeline</vt:lpstr>
      <vt:lpstr>Champa culture</vt:lpstr>
      <vt:lpstr>Oc Eo culture</vt:lpstr>
      <vt:lpstr>Stone carvings of Cambodia</vt:lpstr>
      <vt:lpstr>Maritime trades – Shipwrecked ceramics</vt:lpstr>
      <vt:lpstr>Minority cultures from Southern provinces</vt:lpstr>
      <vt:lpstr>Buddhist Statues of Asian countries</vt:lpstr>
      <vt:lpstr>COLLECTION</vt:lpstr>
      <vt:lpstr>The Cannons</vt:lpstr>
      <vt:lpstr>Duong Ha Collection</vt:lpstr>
      <vt:lpstr>Vuong Hong Sen Collection</vt:lpstr>
      <vt:lpstr>Temporary Exhibition</vt:lpstr>
      <vt:lpstr>Q&amp;A</vt:lpstr>
      <vt:lpstr>PowerPoint Presentation</vt:lpstr>
      <vt:lpstr>bbv template EN</vt:lpstr>
      <vt:lpstr>bbv Master layouts &amp; slide library</vt:lpstr>
      <vt:lpstr>Transfer of existing slides into the new Master</vt:lpstr>
      <vt:lpstr>Change icon colour</vt:lpstr>
      <vt:lpstr>Insert image into placeholder</vt:lpstr>
      <vt:lpstr>Insert image into mock-up screen (mobile/laptop)</vt:lpstr>
      <vt:lpstr>bbv template EN</vt:lpstr>
      <vt:lpstr>Working area, guides &amp; ruler</vt:lpstr>
      <vt:lpstr>bbv colour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Dao Trong Vo</dc:creator>
  <cp:lastModifiedBy>VÕ TRẦN QUANG THÔNG</cp:lastModifiedBy>
  <cp:revision>240</cp:revision>
  <dcterms:created xsi:type="dcterms:W3CDTF">2025-07-10T03:51:23Z</dcterms:created>
  <dcterms:modified xsi:type="dcterms:W3CDTF">2025-08-25T04:32:01Z</dcterms:modified>
</cp:coreProperties>
</file>